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  <p:sldMasterId id="2147483888" r:id="rId2"/>
    <p:sldMasterId id="2147483894" r:id="rId3"/>
    <p:sldMasterId id="2147483935" r:id="rId4"/>
  </p:sldMasterIdLst>
  <p:notesMasterIdLst>
    <p:notesMasterId r:id="rId21"/>
  </p:notesMasterIdLst>
  <p:sldIdLst>
    <p:sldId id="341" r:id="rId5"/>
    <p:sldId id="10804" r:id="rId6"/>
    <p:sldId id="10805" r:id="rId7"/>
    <p:sldId id="3504" r:id="rId8"/>
    <p:sldId id="3502" r:id="rId9"/>
    <p:sldId id="10800" r:id="rId10"/>
    <p:sldId id="10801" r:id="rId11"/>
    <p:sldId id="3503" r:id="rId12"/>
    <p:sldId id="260" r:id="rId13"/>
    <p:sldId id="10802" r:id="rId14"/>
    <p:sldId id="10803" r:id="rId15"/>
    <p:sldId id="3500" r:id="rId16"/>
    <p:sldId id="1771" r:id="rId17"/>
    <p:sldId id="10799" r:id="rId18"/>
    <p:sldId id="3509" r:id="rId19"/>
    <p:sldId id="364" r:id="rId20"/>
  </p:sldIdLst>
  <p:sldSz cx="9144000" cy="5143500" type="screen16x9"/>
  <p:notesSz cx="7099300" cy="10234613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hso 164" initials="n1" lastIdx="8" clrIdx="0">
    <p:extLst>
      <p:ext uri="{19B8F6BF-5375-455C-9EA6-DF929625EA0E}">
        <p15:presenceInfo xmlns:p15="http://schemas.microsoft.com/office/powerpoint/2012/main" userId="S::NHSO_164@nhso.go.th::da59837f-7e29-404d-8d5d-6f5fe7a2d6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CCFF"/>
    <a:srgbClr val="CCFFFF"/>
    <a:srgbClr val="0000CC"/>
    <a:srgbClr val="FFFFCC"/>
    <a:srgbClr val="009999"/>
    <a:srgbClr val="33CCCC"/>
    <a:srgbClr val="FFCC66"/>
    <a:srgbClr val="C59EE2"/>
    <a:srgbClr val="FAA4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3849" autoAdjust="0"/>
  </p:normalViewPr>
  <p:slideViewPr>
    <p:cSldViewPr>
      <p:cViewPr varScale="1">
        <p:scale>
          <a:sx n="95" d="100"/>
          <a:sy n="95" d="100"/>
        </p:scale>
        <p:origin x="894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36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2136" y="6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7" tIns="45674" rIns="91347" bIns="4567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6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7" tIns="45674" rIns="91347" bIns="4567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9938"/>
            <a:ext cx="6819900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1" y="4861442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7" tIns="45674" rIns="91347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noProof="0" dirty="0" err="1"/>
              <a:t>Click</a:t>
            </a:r>
            <a:r>
              <a:rPr lang="th-TH" altLang="th-TH" noProof="0" dirty="0"/>
              <a:t> </a:t>
            </a:r>
            <a:r>
              <a:rPr lang="th-TH" altLang="th-TH" noProof="0" dirty="0" err="1"/>
              <a:t>to</a:t>
            </a:r>
            <a:r>
              <a:rPr lang="th-TH" altLang="th-TH" noProof="0" dirty="0"/>
              <a:t> </a:t>
            </a:r>
            <a:r>
              <a:rPr lang="th-TH" altLang="th-TH" noProof="0" dirty="0" err="1"/>
              <a:t>edit</a:t>
            </a:r>
            <a:r>
              <a:rPr lang="th-TH" altLang="th-TH" noProof="0" dirty="0"/>
              <a:t> </a:t>
            </a:r>
            <a:r>
              <a:rPr lang="th-TH" altLang="th-TH" noProof="0" dirty="0" err="1"/>
              <a:t>Master</a:t>
            </a:r>
            <a:r>
              <a:rPr lang="th-TH" altLang="th-TH" noProof="0" dirty="0"/>
              <a:t> </a:t>
            </a:r>
            <a:r>
              <a:rPr lang="th-TH" altLang="th-TH" noProof="0" dirty="0" err="1"/>
              <a:t>text</a:t>
            </a:r>
            <a:r>
              <a:rPr lang="th-TH" altLang="th-TH" noProof="0" dirty="0"/>
              <a:t> </a:t>
            </a:r>
            <a:r>
              <a:rPr lang="th-TH" altLang="th-TH" noProof="0" dirty="0" err="1"/>
              <a:t>styles</a:t>
            </a:r>
            <a:endParaRPr lang="th-TH" altLang="th-TH" noProof="0" dirty="0"/>
          </a:p>
          <a:p>
            <a:pPr lvl="1"/>
            <a:r>
              <a:rPr lang="th-TH" altLang="th-TH" noProof="0" dirty="0" err="1"/>
              <a:t>Second</a:t>
            </a:r>
            <a:r>
              <a:rPr lang="th-TH" altLang="th-TH" noProof="0" dirty="0"/>
              <a:t> </a:t>
            </a:r>
            <a:r>
              <a:rPr lang="th-TH" altLang="th-TH" noProof="0" dirty="0" err="1"/>
              <a:t>level</a:t>
            </a:r>
            <a:endParaRPr lang="th-TH" altLang="th-TH" noProof="0" dirty="0"/>
          </a:p>
          <a:p>
            <a:pPr lvl="2"/>
            <a:r>
              <a:rPr lang="th-TH" altLang="th-TH" noProof="0" dirty="0" err="1"/>
              <a:t>Third</a:t>
            </a:r>
            <a:r>
              <a:rPr lang="th-TH" altLang="th-TH" noProof="0" dirty="0"/>
              <a:t> </a:t>
            </a:r>
            <a:r>
              <a:rPr lang="th-TH" altLang="th-TH" noProof="0" dirty="0" err="1"/>
              <a:t>level</a:t>
            </a:r>
            <a:endParaRPr lang="th-TH" altLang="th-TH" noProof="0" dirty="0"/>
          </a:p>
          <a:p>
            <a:pPr lvl="3"/>
            <a:r>
              <a:rPr lang="th-TH" altLang="th-TH" noProof="0" dirty="0" err="1"/>
              <a:t>Fourth</a:t>
            </a:r>
            <a:r>
              <a:rPr lang="th-TH" altLang="th-TH" noProof="0" dirty="0"/>
              <a:t> </a:t>
            </a:r>
            <a:r>
              <a:rPr lang="th-TH" altLang="th-TH" noProof="0" dirty="0" err="1"/>
              <a:t>level</a:t>
            </a:r>
            <a:endParaRPr lang="th-TH" altLang="th-TH" noProof="0" dirty="0"/>
          </a:p>
          <a:p>
            <a:pPr lvl="4"/>
            <a:r>
              <a:rPr lang="th-TH" altLang="th-TH" noProof="0" dirty="0" err="1"/>
              <a:t>Fifth</a:t>
            </a:r>
            <a:r>
              <a:rPr lang="th-TH" altLang="th-TH" noProof="0" dirty="0"/>
              <a:t> </a:t>
            </a:r>
            <a:r>
              <a:rPr lang="th-TH" altLang="th-TH" noProof="0" dirty="0" err="1"/>
              <a:t>level</a:t>
            </a:r>
            <a:endParaRPr lang="th-TH" altLang="th-TH" noProof="0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7" tIns="45674" rIns="91347" bIns="4567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6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7" tIns="45674" rIns="91347" bIns="4567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274CCA29-E3FD-42C9-B0D4-A13C6156D69A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649502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6BC49-72D3-43A2-887E-0515AA7CD515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270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E1849D-860D-46B1-B117-D993BC8399E0}" type="slidenum">
              <a:rPr lang="en-US" altLang="th-TH" smtClean="0"/>
              <a:pPr>
                <a:defRPr/>
              </a:pPr>
              <a:t>‹#›</a:t>
            </a:fld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E1849D-860D-46B1-B117-D993BC8399E0}" type="slidenum">
              <a:rPr lang="en-US" altLang="th-TH" smtClean="0"/>
              <a:pPr>
                <a:defRPr/>
              </a:pPr>
              <a:t>‹#›</a:t>
            </a:fld>
            <a:endParaRPr lang="th-TH" alt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069104544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Picture Fade on Path">
    <p:bg>
      <p:bgPr>
        <a:gradFill>
          <a:gsLst>
            <a:gs pos="0">
              <a:srgbClr val="FFFFFF"/>
            </a:gs>
            <a:gs pos="28000">
              <a:srgbClr val="FEFEFE"/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134094"/>
            <a:ext cx="8656134" cy="21717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514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2648608" y="1429257"/>
            <a:ext cx="5830820" cy="158137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675"/>
              </a:spcBef>
              <a:buNone/>
              <a:defRPr sz="2400" b="1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675"/>
              </a:spcBef>
              <a:buNone/>
              <a:defRPr sz="1575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675"/>
              </a:spcBef>
              <a:buNone/>
              <a:defRPr sz="1575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675"/>
              </a:spcBef>
              <a:buNone/>
              <a:defRPr sz="1575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675"/>
              </a:spcBef>
              <a:buNone/>
              <a:defRPr sz="1575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675"/>
              </a:spcBef>
              <a:buNone/>
              <a:defRPr sz="1575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675"/>
              </a:spcBef>
              <a:buNone/>
              <a:defRPr sz="1575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675"/>
              </a:spcBef>
              <a:buNone/>
              <a:defRPr sz="1575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675"/>
              </a:spcBef>
              <a:buNone/>
              <a:defRPr sz="1575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" y="8165"/>
            <a:ext cx="1781503" cy="3483864"/>
          </a:xfrm>
          <a:solidFill>
            <a:schemeClr val="accent5">
              <a:lumMod val="40000"/>
              <a:lumOff val="60000"/>
            </a:schemeClr>
          </a:solidFill>
          <a:effectLst>
            <a:glow rad="101600">
              <a:srgbClr val="FFFFFF">
                <a:alpha val="40000"/>
              </a:srgbClr>
            </a:glow>
            <a:reflection blurRad="6350" stA="50000" endA="300" endPos="55000" dir="5400000" sy="-100000" algn="bl" rotWithShape="0"/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9423839" y="8164"/>
            <a:ext cx="1390005" cy="513533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338"/>
              </a:spcBef>
            </a:pPr>
            <a:r>
              <a:rPr lang="en-US" sz="9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Edit the text with your own</a:t>
            </a:r>
            <a:r>
              <a:rPr lang="en-US" sz="9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short phrases. </a:t>
            </a:r>
          </a:p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change the sample image, select the picture and delete it. Now click the Pictures icon in the placeholder to insert your own image.</a:t>
            </a:r>
          </a:p>
          <a:p>
            <a:pPr>
              <a:spcBef>
                <a:spcPts val="338"/>
              </a:spcBef>
            </a:pPr>
            <a:r>
              <a:rPr lang="en-US" sz="9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animation is already done for you; just copy and paste the slide into your existing presentation. </a:t>
            </a:r>
          </a:p>
          <a:p>
            <a:pPr>
              <a:spcBef>
                <a:spcPts val="338"/>
              </a:spcBef>
            </a:pPr>
            <a:endParaRPr lang="en-US" sz="9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648607" y="3492028"/>
            <a:ext cx="5830820" cy="939695"/>
          </a:xfrm>
        </p:spPr>
        <p:txBody>
          <a:bodyPr rIns="180000" anchor="ctr">
            <a:normAutofit/>
          </a:bodyPr>
          <a:lstStyle>
            <a:lvl1pPr marL="0" indent="0" algn="r">
              <a:buNone/>
              <a:defRPr sz="1800" b="1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1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0088" y="319180"/>
            <a:ext cx="998934" cy="481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194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iterate type="lt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>
            <a:normAutofit/>
          </a:bodyPr>
          <a:lstStyle>
            <a:lvl1pPr>
              <a:defRPr sz="20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349510"/>
          </a:xfrm>
          <a:solidFill>
            <a:schemeClr val="accent6">
              <a:lumMod val="50000"/>
            </a:schemeClr>
          </a:solidFill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75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879877"/>
            <a:ext cx="7886700" cy="2139553"/>
          </a:xfrm>
          <a:solidFill>
            <a:schemeClr val="accent2"/>
          </a:solidFill>
        </p:spPr>
        <p:txBody>
          <a:bodyPr tIns="288000" anchor="t" anchorCtr="0">
            <a:normAutofit/>
          </a:bodyPr>
          <a:lstStyle>
            <a:lvl1pPr algn="l">
              <a:defRPr sz="2025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14839"/>
            <a:ext cx="7886700" cy="349510"/>
          </a:xfrm>
          <a:solidFill>
            <a:srgbClr val="651907"/>
          </a:solidFill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86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310" y="969581"/>
            <a:ext cx="8473964" cy="3663143"/>
          </a:xfrm>
        </p:spPr>
        <p:txBody>
          <a:bodyPr lIns="180000" t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15312" y="267629"/>
            <a:ext cx="7512845" cy="500591"/>
          </a:xfrm>
          <a:solidFill>
            <a:schemeClr val="accent5">
              <a:lumMod val="20000"/>
              <a:lumOff val="80000"/>
            </a:schemeClr>
          </a:solidFill>
        </p:spPr>
        <p:txBody>
          <a:bodyPr lIns="180000">
            <a:normAutofit/>
          </a:bodyPr>
          <a:lstStyle>
            <a:lvl1pPr algn="l"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6700" y="267629"/>
            <a:ext cx="961117" cy="50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929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5312" y="267629"/>
            <a:ext cx="7512845" cy="500591"/>
          </a:xfrm>
          <a:solidFill>
            <a:schemeClr val="accent5">
              <a:lumMod val="20000"/>
              <a:lumOff val="80000"/>
            </a:schemeClr>
          </a:solidFill>
        </p:spPr>
        <p:txBody>
          <a:bodyPr lIns="180000">
            <a:normAutofit/>
          </a:bodyPr>
          <a:lstStyle>
            <a:lvl1pPr algn="l"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0153" y="267629"/>
            <a:ext cx="961117" cy="50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8556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F455E-B112-4A06-BD19-CF94FDF4C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855B9F-4D0C-4643-987E-E0BD0F0F1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BB1F2-A252-4ADD-8FF3-EE5B67445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C3A31-DB6D-43E2-902F-613E42EA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C9CE1-F2AA-458D-A78B-74014850F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BD5D-1E8B-474F-B995-3AEF5392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19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E744C-82F0-4627-ABD0-5672CA1FA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915A4-4260-47DC-B783-AF5E8C84B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FA682-5BF8-4582-AEBB-99C71DEAB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4F18C-BC76-483C-91FB-7BD441FD8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E3466-57A7-455C-AF58-16314AAA9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BD5D-1E8B-474F-B995-3AEF5392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31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92927-3D68-4747-8C36-67FED8617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DD775-0797-4987-97F6-7EEFEB257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98300-1225-4B75-BA97-218C8FEF6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FF0DE-D299-4FE4-BAC5-DF16B9C30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FFEE4-E389-461C-B7F0-742F9D49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BD5D-1E8B-474F-B995-3AEF5392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E1849D-860D-46B1-B117-D993BC8399E0}" type="slidenum">
              <a:rPr lang="en-US" altLang="th-TH" smtClean="0"/>
              <a:pPr>
                <a:defRPr/>
              </a:pPr>
              <a:t>‹#›</a:t>
            </a:fld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062CE-F669-40C3-B1A1-3D8A1B120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BBED2-8853-4C3A-8BDE-25C02A0978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6BC3E9-8313-4C43-B6F7-AE76A0148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A8416-90DD-4C1C-B824-E800D0F9C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DFCC40-B1EA-4B89-AA4A-FFA768846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AC15EB-658B-4F02-9FE4-6F11498D5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BD5D-1E8B-474F-B995-3AEF5392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810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6C746-75E0-4D6F-B31E-2EE24EA0B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740900-2DE2-4184-88C7-CD3BC4882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24F354-0C88-4A0C-B6B8-48534E446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D8E5BE-D5F5-48CD-895E-A7FB5947DB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667B56-A244-42C4-B76B-5068688FF2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778835-686E-467B-A909-B5E27533F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EC6394-241B-469D-AB62-3DE4E3A80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6E0F97-DD32-4B48-91E7-B7DD7CF17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BD5D-1E8B-474F-B995-3AEF5392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304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F1D-DA6D-4220-9D3A-0062433D8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56C4DE-481D-4004-9649-DCB09756E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A4BFB1-8F0B-454D-AFD3-6174EDA99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CFECD0-DDE9-4946-8CB2-1C498C26B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BD5D-1E8B-474F-B995-3AEF5392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484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A407D8-E0A5-4230-BE13-636103A52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F058A6-FFD9-42B1-B3EE-59ED3223D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8B86EB-84D9-45FB-82E5-F4D418F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BD5D-1E8B-474F-B995-3AEF5392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232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12828-B218-487F-BB80-AE031C75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F3349-62DE-4F1F-A1D4-2C2CF234B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A513AF-C66E-458B-8D9F-1AC92BC0FA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8D3F9-E351-4073-A4DD-6E7B20461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23D0F9-0F69-42D0-A257-95B1550D2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CD8EB-0389-4848-B012-F568471CE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BD5D-1E8B-474F-B995-3AEF5392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593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07AF5-EDDB-4AD3-9843-260379821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398210-6767-43CC-BB1F-57CE6D90CC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C292B5-D61C-4668-A134-A8FA9CAC3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67631-E86D-4F74-A507-208DD5915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DBA8A9-86F3-41DD-881E-931BA97D6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0D6CD-D562-454C-B14A-7387DCDDC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BD5D-1E8B-474F-B995-3AEF5392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883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DE163-F64F-4206-97AD-B6BE5D210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1A130F-F59A-4D8F-94FC-C7D6835DDF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818B9-C537-4EAE-8376-EB055B97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6AC13-A9B0-45C7-AF29-F18A0C46A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A75DC-C606-4971-852E-CF9CEDB13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BD5D-1E8B-474F-B995-3AEF5392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872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DA0BE0-87EF-4A65-8DFA-E4B7844088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13CCF3-7B68-4297-98A3-9B7936E26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10DFE-58BD-4C2A-8672-3FD61CF7B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5FCE0-ACD6-4793-9018-33C936E4B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98FF1-9679-4F00-8A77-CC0631B8E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BD5D-1E8B-474F-B995-3AEF5392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686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เลขสไลด์"/>
          <p:cNvSpPr txBox="1">
            <a:spLocks noGrp="1"/>
          </p:cNvSpPr>
          <p:nvPr>
            <p:ph type="sldNum" sz="quarter" idx="10"/>
          </p:nvPr>
        </p:nvSpPr>
        <p:spPr>
          <a:xfrm>
            <a:off x="8316914" y="4802983"/>
            <a:ext cx="198437" cy="202406"/>
          </a:xfrm>
        </p:spPr>
        <p:txBody>
          <a:bodyPr/>
          <a:lstStyle>
            <a:lvl1pPr>
              <a:defRPr/>
            </a:lvl1pPr>
          </a:lstStyle>
          <a:p>
            <a:fld id="{BBDE7E61-9FAA-4818-B698-3A0EE741D36D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1994403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5"/>
            <a:ext cx="7968996" cy="4053083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4523015" cy="225334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62549" y="645708"/>
            <a:ext cx="3321392" cy="3852817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6753226" y="2943224"/>
            <a:ext cx="2390775" cy="126682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81791" y="1504563"/>
            <a:ext cx="3640180" cy="121218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25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81411" y="2730748"/>
            <a:ext cx="3640754" cy="94318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 i="0" spc="225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SUBTITLE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3378" y="3525012"/>
            <a:ext cx="1439842" cy="75079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247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E1849D-860D-46B1-B117-D993BC8399E0}" type="slidenum">
              <a:rPr lang="en-US" altLang="th-TH" smtClean="0"/>
              <a:pPr>
                <a:defRPr/>
              </a:pPr>
              <a:t>‹#›</a:t>
            </a:fld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</p:spTree>
  </p:cSld>
  <p:clrMapOvr>
    <a:masterClrMapping/>
  </p:clrMapOvr>
  <p:transition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816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E1849D-860D-46B1-B117-D993BC8399E0}" type="slidenum">
              <a:rPr lang="en-US" altLang="th-TH" smtClean="0"/>
              <a:pPr>
                <a:defRPr/>
              </a:pPr>
              <a:t>‹#›</a:t>
            </a:fld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E1849D-860D-46B1-B117-D993BC8399E0}" type="slidenum">
              <a:rPr lang="en-US" altLang="th-TH" smtClean="0"/>
              <a:pPr>
                <a:defRPr/>
              </a:pPr>
              <a:t>‹#›</a:t>
            </a:fld>
            <a:endParaRPr lang="th-TH" alt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E1849D-860D-46B1-B117-D993BC8399E0}" type="slidenum">
              <a:rPr lang="en-US" altLang="th-TH" smtClean="0"/>
              <a:pPr>
                <a:defRPr/>
              </a:pPr>
              <a:t>‹#›</a:t>
            </a:fld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059572413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E1849D-860D-46B1-B117-D993BC8399E0}" type="slidenum">
              <a:rPr lang="en-US" altLang="th-TH" smtClean="0"/>
              <a:pPr>
                <a:defRPr/>
              </a:pPr>
              <a:t>‹#›</a:t>
            </a:fld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31705870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E1849D-860D-46B1-B117-D993BC8399E0}" type="slidenum">
              <a:rPr lang="en-US" altLang="th-TH" smtClean="0"/>
              <a:pPr>
                <a:defRPr/>
              </a:pPr>
              <a:t>‹#›</a:t>
            </a:fld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878236756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E1849D-860D-46B1-B117-D993BC8399E0}" type="slidenum">
              <a:rPr lang="en-US" altLang="th-TH" smtClean="0"/>
              <a:pPr>
                <a:defRPr/>
              </a:pPr>
              <a:t>‹#›</a:t>
            </a:fld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81721525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8877300" y="2977755"/>
            <a:ext cx="266700" cy="2165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endParaRPr lang="en-US" sz="3600">
              <a:solidFill>
                <a:prstClr val="white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endParaRPr lang="en-US" sz="3600">
              <a:solidFill>
                <a:prstClr val="black"/>
              </a:solidFill>
            </a:endParaRPr>
          </a:p>
        </p:txBody>
      </p:sp>
      <p:sp>
        <p:nvSpPr>
          <p:cNvPr id="2057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endParaRPr lang="en-US" sz="3600">
              <a:solidFill>
                <a:prstClr val="black"/>
              </a:solidFill>
            </a:endParaRPr>
          </a:p>
        </p:txBody>
      </p:sp>
      <p:sp>
        <p:nvSpPr>
          <p:cNvPr id="2059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 rot="5400000">
            <a:off x="6429117" y="2417863"/>
            <a:ext cx="5143499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400" dirty="0">
                <a:solidFill>
                  <a:prstClr val="white"/>
                </a:solidFill>
                <a:ea typeface="Tahoma" pitchFamily="34" charset="0"/>
              </a:rPr>
              <a:t>National Health Security Office – NHSO – www.nhso.go.th</a:t>
            </a:r>
          </a:p>
        </p:txBody>
      </p:sp>
      <p:sp>
        <p:nvSpPr>
          <p:cNvPr id="12" name="Oval 11"/>
          <p:cNvSpPr/>
          <p:nvPr/>
        </p:nvSpPr>
        <p:spPr>
          <a:xfrm>
            <a:off x="8561393" y="4731544"/>
            <a:ext cx="549275" cy="411956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8207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325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title style</a:t>
            </a:r>
          </a:p>
        </p:txBody>
      </p:sp>
      <p:sp>
        <p:nvSpPr>
          <p:cNvPr id="820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81013" y="937025"/>
            <a:ext cx="8177212" cy="388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text styles</a:t>
            </a:r>
          </a:p>
          <a:p>
            <a:pPr lvl="1"/>
            <a:r>
              <a:rPr lang="en-US" altLang="th-TH"/>
              <a:t>Second level</a:t>
            </a:r>
          </a:p>
          <a:p>
            <a:pPr lvl="2"/>
            <a:r>
              <a:rPr lang="en-US" altLang="th-TH"/>
              <a:t>Third level</a:t>
            </a:r>
          </a:p>
          <a:p>
            <a:pPr lvl="3"/>
            <a:r>
              <a:rPr lang="en-US" altLang="th-TH"/>
              <a:t>Fourth level</a:t>
            </a:r>
          </a:p>
          <a:p>
            <a:pPr lvl="4"/>
            <a:r>
              <a:rPr lang="en-US" altLang="th-TH"/>
              <a:t>Fifth level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2"/>
          </p:nvPr>
        </p:nvSpPr>
        <p:spPr>
          <a:xfrm rot="5400000">
            <a:off x="7840467" y="763391"/>
            <a:ext cx="1508522" cy="384175"/>
          </a:xfrm>
          <a:prstGeom prst="rect">
            <a:avLst/>
          </a:prstGeom>
        </p:spPr>
        <p:txBody>
          <a:bodyPr vert="horz" rtlCol="0" anchor="ctr" anchorCtr="0"/>
          <a:lstStyle>
            <a:lvl1pPr algn="r">
              <a:spcBef>
                <a:spcPts val="0"/>
              </a:spcBef>
              <a:defRPr sz="1200"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34400" y="4745831"/>
            <a:ext cx="609600" cy="390525"/>
          </a:xfrm>
          <a:prstGeom prst="rect">
            <a:avLst/>
          </a:prstGeom>
        </p:spPr>
        <p:txBody>
          <a:bodyPr vert="horz" rtlCol="0" anchor="ctr"/>
          <a:lstStyle>
            <a:lvl1pPr algn="ctr">
              <a:spcBef>
                <a:spcPts val="0"/>
              </a:spcBef>
              <a:defRPr sz="1200" b="1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65E1849D-860D-46B1-B117-D993BC8399E0}" type="slidenum">
              <a:rPr lang="en-US" altLang="th-TH" smtClean="0"/>
              <a:pPr>
                <a:defRPr/>
              </a:pPr>
              <a:t>‹#›</a:t>
            </a:fld>
            <a:endParaRPr lang="th-TH" altLang="th-TH" dirty="0"/>
          </a:p>
        </p:txBody>
      </p:sp>
      <p:sp>
        <p:nvSpPr>
          <p:cNvPr id="22" name="Footer Placeholder 7"/>
          <p:cNvSpPr>
            <a:spLocks noGrp="1"/>
          </p:cNvSpPr>
          <p:nvPr>
            <p:ph type="ftr" sz="quarter" idx="3"/>
          </p:nvPr>
        </p:nvSpPr>
        <p:spPr>
          <a:xfrm rot="5400000">
            <a:off x="7389813" y="2757093"/>
            <a:ext cx="24003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spcBef>
                <a:spcPts val="0"/>
              </a:spcBef>
              <a:defRPr sz="1200"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th-TH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6" r:id="rId4"/>
    <p:sldLayoutId id="2147483887" r:id="rId5"/>
  </p:sldLayoutIdLst>
  <p:transition>
    <p:fade thruBlk="1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TH SarabunPSK" panose="020B0500040200020003" pitchFamily="34" charset="-34"/>
          <a:ea typeface="+mj-ea"/>
          <a:cs typeface="TH SarabunPSK" panose="020B0500040200020003" pitchFamily="34" charset="-34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FF"/>
          </a:solidFill>
          <a:latin typeface="Tahoma" pitchFamily="34" charset="0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FF"/>
          </a:solidFill>
          <a:latin typeface="Tahoma" pitchFamily="34" charset="0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FF"/>
          </a:solidFill>
          <a:latin typeface="Tahoma" pitchFamily="34" charset="0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FF"/>
          </a:solidFill>
          <a:latin typeface="Tahoma" pitchFamily="34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FF"/>
          </a:solidFill>
          <a:latin typeface="Tahoma" pitchFamily="34" charset="0"/>
          <a:cs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FF"/>
          </a:solidFill>
          <a:latin typeface="Tahoma" pitchFamily="34" charset="0"/>
          <a:cs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FF"/>
          </a:solidFill>
          <a:latin typeface="Tahoma" pitchFamily="34" charset="0"/>
          <a:cs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FF"/>
          </a:solidFill>
          <a:latin typeface="Tahoma" pitchFamily="34" charset="0"/>
          <a:cs typeface="Tahoma" pitchFamily="34" charset="0"/>
        </a:defRPr>
      </a:lvl9pPr>
    </p:titleStyle>
    <p:bodyStyle>
      <a:lvl1pPr marL="273050" indent="-273050" algn="l" rtl="0" eaLnBrk="1" fontAlgn="base" hangingPunct="1">
        <a:spcBef>
          <a:spcPct val="0"/>
        </a:spcBef>
        <a:spcAft>
          <a:spcPct val="0"/>
        </a:spcAft>
        <a:buSzPct val="70000"/>
        <a:buFont typeface="Wingdings" pitchFamily="2" charset="2"/>
        <a:buChar char="q"/>
        <a:defRPr sz="28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1pPr>
      <a:lvl2pPr marL="639763" indent="-273050" algn="l" rtl="0" eaLnBrk="1" fontAlgn="base" hangingPunct="1">
        <a:spcBef>
          <a:spcPct val="0"/>
        </a:spcBef>
        <a:spcAft>
          <a:spcPct val="0"/>
        </a:spcAft>
        <a:buSzPct val="100000"/>
        <a:buFont typeface="Wingdings 2" pitchFamily="18" charset="2"/>
        <a:buChar char=""/>
        <a:defRPr sz="2400">
          <a:solidFill>
            <a:schemeClr val="tx1"/>
          </a:solidFill>
          <a:latin typeface="TH SarabunPSK" panose="020B0500040200020003" pitchFamily="34" charset="-34"/>
          <a:cs typeface="TH SarabunPSK" panose="020B0500040200020003" pitchFamily="34" charset="-34"/>
        </a:defRPr>
      </a:lvl2pPr>
      <a:lvl3pPr marL="914400" indent="-182563" algn="l" rtl="0" eaLnBrk="1" fontAlgn="base" hangingPunct="1">
        <a:spcBef>
          <a:spcPct val="0"/>
        </a:spcBef>
        <a:spcAft>
          <a:spcPct val="0"/>
        </a:spcAft>
        <a:buSzPct val="90000"/>
        <a:buFont typeface="Wingdings" pitchFamily="2" charset="2"/>
        <a:buChar char="Ø"/>
        <a:defRPr sz="2000">
          <a:solidFill>
            <a:schemeClr val="tx1"/>
          </a:solidFill>
          <a:latin typeface="TH SarabunPSK" panose="020B0500040200020003" pitchFamily="34" charset="-34"/>
          <a:cs typeface="TH SarabunPSK" panose="020B0500040200020003" pitchFamily="34" charset="-34"/>
        </a:defRPr>
      </a:lvl3pPr>
      <a:lvl4pPr marL="1187450" indent="-182563" algn="l" rtl="0" eaLnBrk="1" fontAlgn="base" hangingPunct="1">
        <a:spcBef>
          <a:spcPct val="0"/>
        </a:spcBef>
        <a:spcAft>
          <a:spcPct val="0"/>
        </a:spcAft>
        <a:buSzPct val="60000"/>
        <a:buFont typeface="Wingdings" pitchFamily="2" charset="2"/>
        <a:buChar char=""/>
        <a:defRPr sz="2000">
          <a:solidFill>
            <a:schemeClr val="tx1"/>
          </a:solidFill>
          <a:latin typeface="TH SarabunPSK" panose="020B0500040200020003" pitchFamily="34" charset="-34"/>
          <a:cs typeface="TH SarabunPSK" panose="020B0500040200020003" pitchFamily="34" charset="-34"/>
        </a:defRPr>
      </a:lvl4pPr>
      <a:lvl5pPr marL="1462088" indent="-182563" algn="l" rtl="0" eaLnBrk="1" fontAlgn="base" hangingPunct="1">
        <a:spcBef>
          <a:spcPct val="0"/>
        </a:spcBef>
        <a:spcAft>
          <a:spcPct val="0"/>
        </a:spcAft>
        <a:buSzPct val="68000"/>
        <a:buFont typeface="Wingdings 2" pitchFamily="18" charset="2"/>
        <a:buChar char=""/>
        <a:defRPr sz="1800">
          <a:solidFill>
            <a:schemeClr val="tx1"/>
          </a:solidFill>
          <a:latin typeface="TH SarabunPSK" panose="020B0500040200020003" pitchFamily="34" charset="-34"/>
          <a:cs typeface="TH SarabunPSK" panose="020B0500040200020003" pitchFamily="34" charset="-34"/>
        </a:defRPr>
      </a:lvl5pPr>
      <a:lvl6pPr marL="1919288" indent="-182563" algn="l" rtl="0" eaLnBrk="1" fontAlgn="base" hangingPunct="1">
        <a:spcBef>
          <a:spcPct val="0"/>
        </a:spcBef>
        <a:spcAft>
          <a:spcPct val="0"/>
        </a:spcAft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  <a:cs typeface="+mn-cs"/>
        </a:defRPr>
      </a:lvl6pPr>
      <a:lvl7pPr marL="2376488" indent="-182563" algn="l" rtl="0" eaLnBrk="1" fontAlgn="base" hangingPunct="1">
        <a:spcBef>
          <a:spcPct val="0"/>
        </a:spcBef>
        <a:spcAft>
          <a:spcPct val="0"/>
        </a:spcAft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  <a:cs typeface="+mn-cs"/>
        </a:defRPr>
      </a:lvl7pPr>
      <a:lvl8pPr marL="2833688" indent="-182563" algn="l" rtl="0" eaLnBrk="1" fontAlgn="base" hangingPunct="1">
        <a:spcBef>
          <a:spcPct val="0"/>
        </a:spcBef>
        <a:spcAft>
          <a:spcPct val="0"/>
        </a:spcAft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  <a:cs typeface="+mn-cs"/>
        </a:defRPr>
      </a:lvl8pPr>
      <a:lvl9pPr marL="3290888" indent="-182563" algn="l" rtl="0" eaLnBrk="1" fontAlgn="base" hangingPunct="1">
        <a:spcBef>
          <a:spcPct val="0"/>
        </a:spcBef>
        <a:spcAft>
          <a:spcPct val="0"/>
        </a:spcAft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8877300" y="2977755"/>
            <a:ext cx="266700" cy="2165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endParaRPr lang="en-US" sz="3600">
              <a:solidFill>
                <a:prstClr val="white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ts val="0"/>
              </a:spcBef>
              <a:defRPr/>
            </a:pPr>
            <a:endParaRPr lang="en-US" sz="3600">
              <a:solidFill>
                <a:prstClr val="black"/>
              </a:solidFill>
            </a:endParaRPr>
          </a:p>
        </p:txBody>
      </p:sp>
      <p:sp>
        <p:nvSpPr>
          <p:cNvPr id="2057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endParaRPr lang="en-US" sz="3600">
              <a:solidFill>
                <a:prstClr val="black"/>
              </a:solidFill>
            </a:endParaRPr>
          </a:p>
        </p:txBody>
      </p:sp>
      <p:sp>
        <p:nvSpPr>
          <p:cNvPr id="2059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 rot="5400000">
            <a:off x="6429117" y="2417863"/>
            <a:ext cx="5143499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400" dirty="0">
                <a:solidFill>
                  <a:prstClr val="white"/>
                </a:solidFill>
                <a:ea typeface="Tahoma" pitchFamily="34" charset="0"/>
              </a:rPr>
              <a:t>National Health Security Office – NHSO – www.nhso.go.th</a:t>
            </a:r>
          </a:p>
        </p:txBody>
      </p:sp>
      <p:sp>
        <p:nvSpPr>
          <p:cNvPr id="12" name="Oval 11"/>
          <p:cNvSpPr/>
          <p:nvPr/>
        </p:nvSpPr>
        <p:spPr>
          <a:xfrm>
            <a:off x="8561393" y="4731544"/>
            <a:ext cx="549275" cy="411956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endParaRPr lang="en-US" sz="3600" dirty="0">
              <a:solidFill>
                <a:prstClr val="black"/>
              </a:solidFill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50850" y="685802"/>
            <a:ext cx="1979613" cy="61913"/>
            <a:chOff x="451413" y="914400"/>
            <a:chExt cx="1979271" cy="82611"/>
          </a:xfrm>
        </p:grpSpPr>
        <p:cxnSp>
          <p:nvCxnSpPr>
            <p:cNvPr id="25" name="Straight Connector 24"/>
            <p:cNvCxnSpPr/>
            <p:nvPr userDrawn="1"/>
          </p:nvCxnSpPr>
          <p:spPr>
            <a:xfrm>
              <a:off x="451413" y="914400"/>
              <a:ext cx="1504690" cy="158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>
              <a:off x="497443" y="995423"/>
              <a:ext cx="1933241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07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325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title style</a:t>
            </a:r>
          </a:p>
        </p:txBody>
      </p:sp>
      <p:sp>
        <p:nvSpPr>
          <p:cNvPr id="820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81013" y="937025"/>
            <a:ext cx="8177212" cy="388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text styles</a:t>
            </a:r>
          </a:p>
          <a:p>
            <a:pPr lvl="1"/>
            <a:r>
              <a:rPr lang="en-US" altLang="th-TH"/>
              <a:t>Second level</a:t>
            </a:r>
          </a:p>
          <a:p>
            <a:pPr lvl="2"/>
            <a:r>
              <a:rPr lang="en-US" altLang="th-TH"/>
              <a:t>Third level</a:t>
            </a:r>
          </a:p>
          <a:p>
            <a:pPr lvl="3"/>
            <a:r>
              <a:rPr lang="en-US" altLang="th-TH"/>
              <a:t>Fourth level</a:t>
            </a:r>
          </a:p>
          <a:p>
            <a:pPr lvl="4"/>
            <a:r>
              <a:rPr lang="en-US" altLang="th-TH"/>
              <a:t>Fifth level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2"/>
          </p:nvPr>
        </p:nvSpPr>
        <p:spPr>
          <a:xfrm rot="5400000">
            <a:off x="7840467" y="763391"/>
            <a:ext cx="1508522" cy="384175"/>
          </a:xfrm>
          <a:prstGeom prst="rect">
            <a:avLst/>
          </a:prstGeom>
        </p:spPr>
        <p:txBody>
          <a:bodyPr vert="horz" rtlCol="0" anchor="ctr" anchorCtr="0"/>
          <a:lstStyle>
            <a:lvl1pPr algn="r">
              <a:spcBef>
                <a:spcPts val="0"/>
              </a:spcBef>
              <a:defRPr sz="1200"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34400" y="4745831"/>
            <a:ext cx="609600" cy="390525"/>
          </a:xfrm>
          <a:prstGeom prst="rect">
            <a:avLst/>
          </a:prstGeom>
        </p:spPr>
        <p:txBody>
          <a:bodyPr vert="horz" rtlCol="0" anchor="ctr"/>
          <a:lstStyle>
            <a:lvl1pPr algn="ctr">
              <a:spcBef>
                <a:spcPts val="0"/>
              </a:spcBef>
              <a:defRPr sz="1200" b="1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65E1849D-860D-46B1-B117-D993BC8399E0}" type="slidenum">
              <a:rPr lang="en-US" altLang="th-TH" smtClean="0"/>
              <a:pPr>
                <a:defRPr/>
              </a:pPr>
              <a:t>‹#›</a:t>
            </a:fld>
            <a:endParaRPr lang="th-TH" altLang="th-TH" dirty="0"/>
          </a:p>
        </p:txBody>
      </p:sp>
      <p:sp>
        <p:nvSpPr>
          <p:cNvPr id="22" name="Footer Placeholder 7"/>
          <p:cNvSpPr>
            <a:spLocks noGrp="1"/>
          </p:cNvSpPr>
          <p:nvPr>
            <p:ph type="ftr" sz="quarter" idx="3"/>
          </p:nvPr>
        </p:nvSpPr>
        <p:spPr>
          <a:xfrm rot="5400000">
            <a:off x="7389813" y="2757093"/>
            <a:ext cx="24003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spcBef>
                <a:spcPts val="0"/>
              </a:spcBef>
              <a:defRPr sz="1200"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38932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</p:sldLayoutIdLst>
  <p:transition>
    <p:fade thruBlk="1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TH SarabunPSK" panose="020B0500040200020003" pitchFamily="34" charset="-34"/>
          <a:ea typeface="+mj-ea"/>
          <a:cs typeface="TH SarabunPSK" panose="020B0500040200020003" pitchFamily="34" charset="-34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FF"/>
          </a:solidFill>
          <a:latin typeface="Tahoma" pitchFamily="34" charset="0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FF"/>
          </a:solidFill>
          <a:latin typeface="Tahoma" pitchFamily="34" charset="0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FF"/>
          </a:solidFill>
          <a:latin typeface="Tahoma" pitchFamily="34" charset="0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FF"/>
          </a:solidFill>
          <a:latin typeface="Tahoma" pitchFamily="34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FF"/>
          </a:solidFill>
          <a:latin typeface="Tahoma" pitchFamily="34" charset="0"/>
          <a:cs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FF"/>
          </a:solidFill>
          <a:latin typeface="Tahoma" pitchFamily="34" charset="0"/>
          <a:cs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FF"/>
          </a:solidFill>
          <a:latin typeface="Tahoma" pitchFamily="34" charset="0"/>
          <a:cs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FF"/>
          </a:solidFill>
          <a:latin typeface="Tahoma" pitchFamily="34" charset="0"/>
          <a:cs typeface="Tahoma" pitchFamily="34" charset="0"/>
        </a:defRPr>
      </a:lvl9pPr>
    </p:titleStyle>
    <p:bodyStyle>
      <a:lvl1pPr marL="273050" indent="-273050" algn="l" rtl="0" eaLnBrk="1" fontAlgn="base" hangingPunct="1">
        <a:spcBef>
          <a:spcPct val="0"/>
        </a:spcBef>
        <a:spcAft>
          <a:spcPct val="0"/>
        </a:spcAft>
        <a:buSzPct val="70000"/>
        <a:buFont typeface="Wingdings" pitchFamily="2" charset="2"/>
        <a:buChar char="q"/>
        <a:defRPr sz="28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1pPr>
      <a:lvl2pPr marL="639763" indent="-273050" algn="l" rtl="0" eaLnBrk="1" fontAlgn="base" hangingPunct="1">
        <a:spcBef>
          <a:spcPct val="0"/>
        </a:spcBef>
        <a:spcAft>
          <a:spcPct val="0"/>
        </a:spcAft>
        <a:buSzPct val="100000"/>
        <a:buFont typeface="Wingdings 2" pitchFamily="18" charset="2"/>
        <a:buChar char=""/>
        <a:defRPr sz="2400">
          <a:solidFill>
            <a:schemeClr val="tx1"/>
          </a:solidFill>
          <a:latin typeface="TH SarabunPSK" panose="020B0500040200020003" pitchFamily="34" charset="-34"/>
          <a:cs typeface="TH SarabunPSK" panose="020B0500040200020003" pitchFamily="34" charset="-34"/>
        </a:defRPr>
      </a:lvl2pPr>
      <a:lvl3pPr marL="914400" indent="-182563" algn="l" rtl="0" eaLnBrk="1" fontAlgn="base" hangingPunct="1">
        <a:spcBef>
          <a:spcPct val="0"/>
        </a:spcBef>
        <a:spcAft>
          <a:spcPct val="0"/>
        </a:spcAft>
        <a:buSzPct val="90000"/>
        <a:buFont typeface="Wingdings" pitchFamily="2" charset="2"/>
        <a:buChar char="Ø"/>
        <a:defRPr sz="2000">
          <a:solidFill>
            <a:schemeClr val="tx1"/>
          </a:solidFill>
          <a:latin typeface="TH SarabunPSK" panose="020B0500040200020003" pitchFamily="34" charset="-34"/>
          <a:cs typeface="TH SarabunPSK" panose="020B0500040200020003" pitchFamily="34" charset="-34"/>
        </a:defRPr>
      </a:lvl3pPr>
      <a:lvl4pPr marL="1187450" indent="-182563" algn="l" rtl="0" eaLnBrk="1" fontAlgn="base" hangingPunct="1">
        <a:spcBef>
          <a:spcPct val="0"/>
        </a:spcBef>
        <a:spcAft>
          <a:spcPct val="0"/>
        </a:spcAft>
        <a:buSzPct val="60000"/>
        <a:buFont typeface="Wingdings" pitchFamily="2" charset="2"/>
        <a:buChar char=""/>
        <a:defRPr sz="2000">
          <a:solidFill>
            <a:schemeClr val="tx1"/>
          </a:solidFill>
          <a:latin typeface="TH SarabunPSK" panose="020B0500040200020003" pitchFamily="34" charset="-34"/>
          <a:cs typeface="TH SarabunPSK" panose="020B0500040200020003" pitchFamily="34" charset="-34"/>
        </a:defRPr>
      </a:lvl4pPr>
      <a:lvl5pPr marL="1462088" indent="-182563" algn="l" rtl="0" eaLnBrk="1" fontAlgn="base" hangingPunct="1">
        <a:spcBef>
          <a:spcPct val="0"/>
        </a:spcBef>
        <a:spcAft>
          <a:spcPct val="0"/>
        </a:spcAft>
        <a:buSzPct val="68000"/>
        <a:buFont typeface="Wingdings 2" pitchFamily="18" charset="2"/>
        <a:buChar char=""/>
        <a:defRPr sz="1800">
          <a:solidFill>
            <a:schemeClr val="tx1"/>
          </a:solidFill>
          <a:latin typeface="TH SarabunPSK" panose="020B0500040200020003" pitchFamily="34" charset="-34"/>
          <a:cs typeface="TH SarabunPSK" panose="020B0500040200020003" pitchFamily="34" charset="-34"/>
        </a:defRPr>
      </a:lvl5pPr>
      <a:lvl6pPr marL="1919288" indent="-182563" algn="l" rtl="0" eaLnBrk="1" fontAlgn="base" hangingPunct="1">
        <a:spcBef>
          <a:spcPct val="0"/>
        </a:spcBef>
        <a:spcAft>
          <a:spcPct val="0"/>
        </a:spcAft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  <a:cs typeface="+mn-cs"/>
        </a:defRPr>
      </a:lvl6pPr>
      <a:lvl7pPr marL="2376488" indent="-182563" algn="l" rtl="0" eaLnBrk="1" fontAlgn="base" hangingPunct="1">
        <a:spcBef>
          <a:spcPct val="0"/>
        </a:spcBef>
        <a:spcAft>
          <a:spcPct val="0"/>
        </a:spcAft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  <a:cs typeface="+mn-cs"/>
        </a:defRPr>
      </a:lvl7pPr>
      <a:lvl8pPr marL="2833688" indent="-182563" algn="l" rtl="0" eaLnBrk="1" fontAlgn="base" hangingPunct="1">
        <a:spcBef>
          <a:spcPct val="0"/>
        </a:spcBef>
        <a:spcAft>
          <a:spcPct val="0"/>
        </a:spcAft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  <a:cs typeface="+mn-cs"/>
        </a:defRPr>
      </a:lvl8pPr>
      <a:lvl9pPr marL="3290888" indent="-182563" algn="l" rtl="0" eaLnBrk="1" fontAlgn="base" hangingPunct="1">
        <a:spcBef>
          <a:spcPct val="0"/>
        </a:spcBef>
        <a:spcAft>
          <a:spcPct val="0"/>
        </a:spcAft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6"/>
            <a:ext cx="7886700" cy="6878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20000"/>
              </a:lnSpc>
              <a:spcBef>
                <a:spcPts val="338"/>
              </a:spcBef>
              <a:defRPr sz="675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lnSpc>
                <a:spcPct val="120000"/>
              </a:lnSpc>
              <a:spcBef>
                <a:spcPts val="338"/>
              </a:spcBef>
              <a:defRPr sz="675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1573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lnSpc>
                <a:spcPct val="120000"/>
              </a:lnSpc>
              <a:spcBef>
                <a:spcPts val="338"/>
              </a:spcBef>
              <a:defRPr sz="675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04EBABB-164C-4B21-A7DC-1011164A54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6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</p:sldLayoutIdLst>
  <p:hf hdr="0" ftr="0" dt="0"/>
  <p:txStyles>
    <p:titleStyle>
      <a:lvl1pPr algn="l" defTabSz="514350" rtl="0" eaLnBrk="1" latinLnBrk="0" hangingPunct="1">
        <a:lnSpc>
          <a:spcPct val="120000"/>
        </a:lnSpc>
        <a:spcBef>
          <a:spcPts val="338"/>
        </a:spcBef>
        <a:buNone/>
        <a:defRPr sz="225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128588" indent="-128588" algn="l" defTabSz="514350" rtl="0" eaLnBrk="1" latinLnBrk="0" hangingPunct="1">
        <a:lnSpc>
          <a:spcPct val="120000"/>
        </a:lnSpc>
        <a:spcBef>
          <a:spcPts val="338"/>
        </a:spcBef>
        <a:buFont typeface="Wingdings" panose="05000000000000000000" pitchFamily="2" charset="2"/>
        <a:buChar char="§"/>
        <a:defRPr sz="1575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385763" indent="-128588" algn="l" defTabSz="514350" rtl="0" eaLnBrk="1" latinLnBrk="0" hangingPunct="1">
        <a:lnSpc>
          <a:spcPct val="120000"/>
        </a:lnSpc>
        <a:spcBef>
          <a:spcPts val="338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642938" indent="-128588" algn="l" defTabSz="514350" rtl="0" eaLnBrk="1" latinLnBrk="0" hangingPunct="1">
        <a:lnSpc>
          <a:spcPct val="120000"/>
        </a:lnSpc>
        <a:spcBef>
          <a:spcPts val="338"/>
        </a:spcBef>
        <a:buFont typeface="Tahoma" panose="020B0604030504040204" pitchFamily="34" charset="0"/>
        <a:buChar char="−"/>
        <a:defRPr sz="1125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900113" indent="-128588" algn="l" defTabSz="514350" rtl="0" eaLnBrk="1" latinLnBrk="0" hangingPunct="1">
        <a:lnSpc>
          <a:spcPct val="120000"/>
        </a:lnSpc>
        <a:spcBef>
          <a:spcPts val="338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157288" indent="-128588" algn="l" defTabSz="514350" rtl="0" eaLnBrk="1" latinLnBrk="0" hangingPunct="1">
        <a:lnSpc>
          <a:spcPct val="120000"/>
        </a:lnSpc>
        <a:spcBef>
          <a:spcPts val="338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9DC6C9-99A4-4EFF-95A1-FCE0884CE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BA1CE5-54CB-4DE3-B8F4-8DCF88E08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565E6-DD1B-43F2-8E31-C2E584AF3D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C4337-443F-4C06-A1D5-EA08056B2E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0A7BB-4F6B-4C09-8194-96A30F0FF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8BD5D-1E8B-474F-B995-3AEF5392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7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  <p:sldLayoutId id="2147483949" r:id="rId1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19">
            <a:extLst>
              <a:ext uri="{FF2B5EF4-FFF2-40B4-BE49-F238E27FC236}">
                <a16:creationId xmlns:a16="http://schemas.microsoft.com/office/drawing/2014/main" id="{79E4ECB2-1E36-455E-BFF4-80D8FB60F4BE}"/>
              </a:ext>
            </a:extLst>
          </p:cNvPr>
          <p:cNvGrpSpPr/>
          <p:nvPr/>
        </p:nvGrpSpPr>
        <p:grpSpPr>
          <a:xfrm>
            <a:off x="7424884" y="3604208"/>
            <a:ext cx="1292979" cy="1117462"/>
            <a:chOff x="9423207" y="3983156"/>
            <a:chExt cx="2119814" cy="18959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293F13B-6746-4E10-A271-65682EC68F1E}"/>
                </a:ext>
              </a:extLst>
            </p:cNvPr>
            <p:cNvSpPr>
              <a:spLocks/>
            </p:cNvSpPr>
            <p:nvPr/>
          </p:nvSpPr>
          <p:spPr>
            <a:xfrm rot="18902941">
              <a:off x="9423207" y="4277920"/>
              <a:ext cx="2119814" cy="1396196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4E0601C-0663-4A3A-8464-CD901D5E5989}"/>
                </a:ext>
              </a:extLst>
            </p:cNvPr>
            <p:cNvSpPr/>
            <p:nvPr/>
          </p:nvSpPr>
          <p:spPr>
            <a:xfrm rot="18902941">
              <a:off x="9431062" y="4290263"/>
              <a:ext cx="2101836" cy="1370763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7C31E67-764B-4479-9864-D4CE85FD0741}"/>
                </a:ext>
              </a:extLst>
            </p:cNvPr>
            <p:cNvSpPr/>
            <p:nvPr/>
          </p:nvSpPr>
          <p:spPr>
            <a:xfrm rot="18902941">
              <a:off x="9510609" y="4379560"/>
              <a:ext cx="1919067" cy="1172764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171632B6-764F-4206-B811-E92984842481}"/>
                </a:ext>
              </a:extLst>
            </p:cNvPr>
            <p:cNvSpPr>
              <a:spLocks/>
            </p:cNvSpPr>
            <p:nvPr/>
          </p:nvSpPr>
          <p:spPr bwMode="auto">
            <a:xfrm rot="18902941">
              <a:off x="9922753" y="4999678"/>
              <a:ext cx="239076" cy="879378"/>
            </a:xfrm>
            <a:custGeom>
              <a:avLst/>
              <a:gdLst>
                <a:gd name="T0" fmla="*/ 564 w 862"/>
                <a:gd name="T1" fmla="*/ 78 h 2998"/>
                <a:gd name="T2" fmla="*/ 579 w 862"/>
                <a:gd name="T3" fmla="*/ 156 h 2998"/>
                <a:gd name="T4" fmla="*/ 570 w 862"/>
                <a:gd name="T5" fmla="*/ 282 h 2998"/>
                <a:gd name="T6" fmla="*/ 531 w 862"/>
                <a:gd name="T7" fmla="*/ 420 h 2998"/>
                <a:gd name="T8" fmla="*/ 675 w 862"/>
                <a:gd name="T9" fmla="*/ 489 h 2998"/>
                <a:gd name="T10" fmla="*/ 819 w 862"/>
                <a:gd name="T11" fmla="*/ 589 h 2998"/>
                <a:gd name="T12" fmla="*/ 851 w 862"/>
                <a:gd name="T13" fmla="*/ 876 h 2998"/>
                <a:gd name="T14" fmla="*/ 846 w 862"/>
                <a:gd name="T15" fmla="*/ 1427 h 2998"/>
                <a:gd name="T16" fmla="*/ 817 w 862"/>
                <a:gd name="T17" fmla="*/ 1724 h 2998"/>
                <a:gd name="T18" fmla="*/ 739 w 862"/>
                <a:gd name="T19" fmla="*/ 1745 h 2998"/>
                <a:gd name="T20" fmla="*/ 753 w 862"/>
                <a:gd name="T21" fmla="*/ 1714 h 2998"/>
                <a:gd name="T22" fmla="*/ 750 w 862"/>
                <a:gd name="T23" fmla="*/ 1698 h 2998"/>
                <a:gd name="T24" fmla="*/ 790 w 862"/>
                <a:gd name="T25" fmla="*/ 1658 h 2998"/>
                <a:gd name="T26" fmla="*/ 788 w 862"/>
                <a:gd name="T27" fmla="*/ 1607 h 2998"/>
                <a:gd name="T28" fmla="*/ 742 w 862"/>
                <a:gd name="T29" fmla="*/ 1660 h 2998"/>
                <a:gd name="T30" fmla="*/ 751 w 862"/>
                <a:gd name="T31" fmla="*/ 1380 h 2998"/>
                <a:gd name="T32" fmla="*/ 702 w 862"/>
                <a:gd name="T33" fmla="*/ 1000 h 2998"/>
                <a:gd name="T34" fmla="*/ 684 w 862"/>
                <a:gd name="T35" fmla="*/ 831 h 2998"/>
                <a:gd name="T36" fmla="*/ 642 w 862"/>
                <a:gd name="T37" fmla="*/ 1014 h 2998"/>
                <a:gd name="T38" fmla="*/ 730 w 862"/>
                <a:gd name="T39" fmla="*/ 1656 h 2998"/>
                <a:gd name="T40" fmla="*/ 708 w 862"/>
                <a:gd name="T41" fmla="*/ 1924 h 2998"/>
                <a:gd name="T42" fmla="*/ 753 w 862"/>
                <a:gd name="T43" fmla="*/ 2256 h 2998"/>
                <a:gd name="T44" fmla="*/ 671 w 862"/>
                <a:gd name="T45" fmla="*/ 2687 h 2998"/>
                <a:gd name="T46" fmla="*/ 722 w 862"/>
                <a:gd name="T47" fmla="*/ 2894 h 2998"/>
                <a:gd name="T48" fmla="*/ 568 w 862"/>
                <a:gd name="T49" fmla="*/ 2989 h 2998"/>
                <a:gd name="T50" fmla="*/ 551 w 862"/>
                <a:gd name="T51" fmla="*/ 2773 h 2998"/>
                <a:gd name="T52" fmla="*/ 570 w 862"/>
                <a:gd name="T53" fmla="*/ 2627 h 2998"/>
                <a:gd name="T54" fmla="*/ 539 w 862"/>
                <a:gd name="T55" fmla="*/ 2349 h 2998"/>
                <a:gd name="T56" fmla="*/ 515 w 862"/>
                <a:gd name="T57" fmla="*/ 1994 h 2998"/>
                <a:gd name="T58" fmla="*/ 422 w 862"/>
                <a:gd name="T59" fmla="*/ 1576 h 2998"/>
                <a:gd name="T60" fmla="*/ 386 w 862"/>
                <a:gd name="T61" fmla="*/ 1833 h 2998"/>
                <a:gd name="T62" fmla="*/ 319 w 862"/>
                <a:gd name="T63" fmla="*/ 2120 h 2998"/>
                <a:gd name="T64" fmla="*/ 311 w 862"/>
                <a:gd name="T65" fmla="*/ 2525 h 2998"/>
                <a:gd name="T66" fmla="*/ 339 w 862"/>
                <a:gd name="T67" fmla="*/ 2773 h 2998"/>
                <a:gd name="T68" fmla="*/ 331 w 862"/>
                <a:gd name="T69" fmla="*/ 2984 h 2998"/>
                <a:gd name="T70" fmla="*/ 210 w 862"/>
                <a:gd name="T71" fmla="*/ 2989 h 2998"/>
                <a:gd name="T72" fmla="*/ 195 w 862"/>
                <a:gd name="T73" fmla="*/ 2838 h 2998"/>
                <a:gd name="T74" fmla="*/ 191 w 862"/>
                <a:gd name="T75" fmla="*/ 2504 h 2998"/>
                <a:gd name="T76" fmla="*/ 130 w 862"/>
                <a:gd name="T77" fmla="*/ 2254 h 2998"/>
                <a:gd name="T78" fmla="*/ 171 w 862"/>
                <a:gd name="T79" fmla="*/ 1971 h 2998"/>
                <a:gd name="T80" fmla="*/ 148 w 862"/>
                <a:gd name="T81" fmla="*/ 1718 h 2998"/>
                <a:gd name="T82" fmla="*/ 204 w 862"/>
                <a:gd name="T83" fmla="*/ 1189 h 2998"/>
                <a:gd name="T84" fmla="*/ 195 w 862"/>
                <a:gd name="T85" fmla="*/ 809 h 2998"/>
                <a:gd name="T86" fmla="*/ 168 w 862"/>
                <a:gd name="T87" fmla="*/ 962 h 2998"/>
                <a:gd name="T88" fmla="*/ 144 w 862"/>
                <a:gd name="T89" fmla="*/ 1229 h 2998"/>
                <a:gd name="T90" fmla="*/ 110 w 862"/>
                <a:gd name="T91" fmla="*/ 1402 h 2998"/>
                <a:gd name="T92" fmla="*/ 122 w 862"/>
                <a:gd name="T93" fmla="*/ 1656 h 2998"/>
                <a:gd name="T94" fmla="*/ 82 w 862"/>
                <a:gd name="T95" fmla="*/ 1656 h 2998"/>
                <a:gd name="T96" fmla="*/ 110 w 862"/>
                <a:gd name="T97" fmla="*/ 1704 h 2998"/>
                <a:gd name="T98" fmla="*/ 124 w 862"/>
                <a:gd name="T99" fmla="*/ 1729 h 2998"/>
                <a:gd name="T100" fmla="*/ 95 w 862"/>
                <a:gd name="T101" fmla="*/ 1751 h 2998"/>
                <a:gd name="T102" fmla="*/ 2 w 862"/>
                <a:gd name="T103" fmla="*/ 1640 h 2998"/>
                <a:gd name="T104" fmla="*/ 2 w 862"/>
                <a:gd name="T105" fmla="*/ 1140 h 2998"/>
                <a:gd name="T106" fmla="*/ 11 w 862"/>
                <a:gd name="T107" fmla="*/ 933 h 2998"/>
                <a:gd name="T108" fmla="*/ 22 w 862"/>
                <a:gd name="T109" fmla="*/ 693 h 2998"/>
                <a:gd name="T110" fmla="*/ 99 w 862"/>
                <a:gd name="T111" fmla="*/ 524 h 2998"/>
                <a:gd name="T112" fmla="*/ 288 w 862"/>
                <a:gd name="T113" fmla="*/ 453 h 2998"/>
                <a:gd name="T114" fmla="*/ 339 w 862"/>
                <a:gd name="T115" fmla="*/ 311 h 2998"/>
                <a:gd name="T116" fmla="*/ 299 w 862"/>
                <a:gd name="T117" fmla="*/ 224 h 2998"/>
                <a:gd name="T118" fmla="*/ 313 w 862"/>
                <a:gd name="T119" fmla="*/ 104 h 2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62" h="2998">
                  <a:moveTo>
                    <a:pt x="439" y="0"/>
                  </a:moveTo>
                  <a:lnTo>
                    <a:pt x="522" y="27"/>
                  </a:lnTo>
                  <a:lnTo>
                    <a:pt x="551" y="73"/>
                  </a:lnTo>
                  <a:lnTo>
                    <a:pt x="555" y="76"/>
                  </a:lnTo>
                  <a:lnTo>
                    <a:pt x="560" y="78"/>
                  </a:lnTo>
                  <a:lnTo>
                    <a:pt x="564" y="78"/>
                  </a:lnTo>
                  <a:lnTo>
                    <a:pt x="568" y="80"/>
                  </a:lnTo>
                  <a:lnTo>
                    <a:pt x="570" y="80"/>
                  </a:lnTo>
                  <a:lnTo>
                    <a:pt x="573" y="84"/>
                  </a:lnTo>
                  <a:lnTo>
                    <a:pt x="575" y="87"/>
                  </a:lnTo>
                  <a:lnTo>
                    <a:pt x="579" y="93"/>
                  </a:lnTo>
                  <a:lnTo>
                    <a:pt x="579" y="156"/>
                  </a:lnTo>
                  <a:lnTo>
                    <a:pt x="580" y="180"/>
                  </a:lnTo>
                  <a:lnTo>
                    <a:pt x="584" y="202"/>
                  </a:lnTo>
                  <a:lnTo>
                    <a:pt x="588" y="222"/>
                  </a:lnTo>
                  <a:lnTo>
                    <a:pt x="588" y="240"/>
                  </a:lnTo>
                  <a:lnTo>
                    <a:pt x="580" y="262"/>
                  </a:lnTo>
                  <a:lnTo>
                    <a:pt x="570" y="282"/>
                  </a:lnTo>
                  <a:lnTo>
                    <a:pt x="557" y="302"/>
                  </a:lnTo>
                  <a:lnTo>
                    <a:pt x="544" y="324"/>
                  </a:lnTo>
                  <a:lnTo>
                    <a:pt x="533" y="344"/>
                  </a:lnTo>
                  <a:lnTo>
                    <a:pt x="526" y="367"/>
                  </a:lnTo>
                  <a:lnTo>
                    <a:pt x="524" y="393"/>
                  </a:lnTo>
                  <a:lnTo>
                    <a:pt x="531" y="420"/>
                  </a:lnTo>
                  <a:lnTo>
                    <a:pt x="544" y="438"/>
                  </a:lnTo>
                  <a:lnTo>
                    <a:pt x="562" y="453"/>
                  </a:lnTo>
                  <a:lnTo>
                    <a:pt x="586" y="464"/>
                  </a:lnTo>
                  <a:lnTo>
                    <a:pt x="613" y="473"/>
                  </a:lnTo>
                  <a:lnTo>
                    <a:pt x="644" y="482"/>
                  </a:lnTo>
                  <a:lnTo>
                    <a:pt x="675" y="489"/>
                  </a:lnTo>
                  <a:lnTo>
                    <a:pt x="706" y="498"/>
                  </a:lnTo>
                  <a:lnTo>
                    <a:pt x="737" y="507"/>
                  </a:lnTo>
                  <a:lnTo>
                    <a:pt x="762" y="520"/>
                  </a:lnTo>
                  <a:lnTo>
                    <a:pt x="786" y="536"/>
                  </a:lnTo>
                  <a:lnTo>
                    <a:pt x="802" y="556"/>
                  </a:lnTo>
                  <a:lnTo>
                    <a:pt x="819" y="589"/>
                  </a:lnTo>
                  <a:lnTo>
                    <a:pt x="831" y="629"/>
                  </a:lnTo>
                  <a:lnTo>
                    <a:pt x="840" y="674"/>
                  </a:lnTo>
                  <a:lnTo>
                    <a:pt x="846" y="722"/>
                  </a:lnTo>
                  <a:lnTo>
                    <a:pt x="850" y="774"/>
                  </a:lnTo>
                  <a:lnTo>
                    <a:pt x="851" y="825"/>
                  </a:lnTo>
                  <a:lnTo>
                    <a:pt x="851" y="876"/>
                  </a:lnTo>
                  <a:lnTo>
                    <a:pt x="851" y="925"/>
                  </a:lnTo>
                  <a:lnTo>
                    <a:pt x="851" y="973"/>
                  </a:lnTo>
                  <a:lnTo>
                    <a:pt x="862" y="1127"/>
                  </a:lnTo>
                  <a:lnTo>
                    <a:pt x="850" y="1227"/>
                  </a:lnTo>
                  <a:lnTo>
                    <a:pt x="844" y="1329"/>
                  </a:lnTo>
                  <a:lnTo>
                    <a:pt x="846" y="1427"/>
                  </a:lnTo>
                  <a:lnTo>
                    <a:pt x="853" y="1524"/>
                  </a:lnTo>
                  <a:lnTo>
                    <a:pt x="862" y="1616"/>
                  </a:lnTo>
                  <a:lnTo>
                    <a:pt x="862" y="1649"/>
                  </a:lnTo>
                  <a:lnTo>
                    <a:pt x="853" y="1676"/>
                  </a:lnTo>
                  <a:lnTo>
                    <a:pt x="839" y="1702"/>
                  </a:lnTo>
                  <a:lnTo>
                    <a:pt x="817" y="1724"/>
                  </a:lnTo>
                  <a:lnTo>
                    <a:pt x="793" y="1742"/>
                  </a:lnTo>
                  <a:lnTo>
                    <a:pt x="768" y="1754"/>
                  </a:lnTo>
                  <a:lnTo>
                    <a:pt x="742" y="1764"/>
                  </a:lnTo>
                  <a:lnTo>
                    <a:pt x="742" y="1756"/>
                  </a:lnTo>
                  <a:lnTo>
                    <a:pt x="740" y="1751"/>
                  </a:lnTo>
                  <a:lnTo>
                    <a:pt x="739" y="1745"/>
                  </a:lnTo>
                  <a:lnTo>
                    <a:pt x="739" y="1742"/>
                  </a:lnTo>
                  <a:lnTo>
                    <a:pt x="739" y="1736"/>
                  </a:lnTo>
                  <a:lnTo>
                    <a:pt x="739" y="1729"/>
                  </a:lnTo>
                  <a:lnTo>
                    <a:pt x="744" y="1724"/>
                  </a:lnTo>
                  <a:lnTo>
                    <a:pt x="750" y="1720"/>
                  </a:lnTo>
                  <a:lnTo>
                    <a:pt x="753" y="1714"/>
                  </a:lnTo>
                  <a:lnTo>
                    <a:pt x="757" y="1707"/>
                  </a:lnTo>
                  <a:lnTo>
                    <a:pt x="759" y="1700"/>
                  </a:lnTo>
                  <a:lnTo>
                    <a:pt x="755" y="1698"/>
                  </a:lnTo>
                  <a:lnTo>
                    <a:pt x="751" y="1698"/>
                  </a:lnTo>
                  <a:lnTo>
                    <a:pt x="750" y="1698"/>
                  </a:lnTo>
                  <a:lnTo>
                    <a:pt x="750" y="1698"/>
                  </a:lnTo>
                  <a:lnTo>
                    <a:pt x="750" y="1696"/>
                  </a:lnTo>
                  <a:lnTo>
                    <a:pt x="750" y="1694"/>
                  </a:lnTo>
                  <a:lnTo>
                    <a:pt x="748" y="1693"/>
                  </a:lnTo>
                  <a:lnTo>
                    <a:pt x="748" y="1687"/>
                  </a:lnTo>
                  <a:lnTo>
                    <a:pt x="770" y="1674"/>
                  </a:lnTo>
                  <a:lnTo>
                    <a:pt x="790" y="1658"/>
                  </a:lnTo>
                  <a:lnTo>
                    <a:pt x="808" y="1640"/>
                  </a:lnTo>
                  <a:lnTo>
                    <a:pt x="806" y="1631"/>
                  </a:lnTo>
                  <a:lnTo>
                    <a:pt x="804" y="1624"/>
                  </a:lnTo>
                  <a:lnTo>
                    <a:pt x="802" y="1618"/>
                  </a:lnTo>
                  <a:lnTo>
                    <a:pt x="799" y="1613"/>
                  </a:lnTo>
                  <a:lnTo>
                    <a:pt x="788" y="1607"/>
                  </a:lnTo>
                  <a:lnTo>
                    <a:pt x="779" y="1613"/>
                  </a:lnTo>
                  <a:lnTo>
                    <a:pt x="775" y="1625"/>
                  </a:lnTo>
                  <a:lnTo>
                    <a:pt x="771" y="1638"/>
                  </a:lnTo>
                  <a:lnTo>
                    <a:pt x="766" y="1647"/>
                  </a:lnTo>
                  <a:lnTo>
                    <a:pt x="757" y="1656"/>
                  </a:lnTo>
                  <a:lnTo>
                    <a:pt x="742" y="1660"/>
                  </a:lnTo>
                  <a:lnTo>
                    <a:pt x="735" y="1547"/>
                  </a:lnTo>
                  <a:lnTo>
                    <a:pt x="768" y="1493"/>
                  </a:lnTo>
                  <a:lnTo>
                    <a:pt x="768" y="1469"/>
                  </a:lnTo>
                  <a:lnTo>
                    <a:pt x="766" y="1442"/>
                  </a:lnTo>
                  <a:lnTo>
                    <a:pt x="759" y="1413"/>
                  </a:lnTo>
                  <a:lnTo>
                    <a:pt x="751" y="1380"/>
                  </a:lnTo>
                  <a:lnTo>
                    <a:pt x="742" y="1349"/>
                  </a:lnTo>
                  <a:lnTo>
                    <a:pt x="733" y="1318"/>
                  </a:lnTo>
                  <a:lnTo>
                    <a:pt x="724" y="1291"/>
                  </a:lnTo>
                  <a:lnTo>
                    <a:pt x="719" y="1267"/>
                  </a:lnTo>
                  <a:lnTo>
                    <a:pt x="722" y="1056"/>
                  </a:lnTo>
                  <a:lnTo>
                    <a:pt x="702" y="1000"/>
                  </a:lnTo>
                  <a:lnTo>
                    <a:pt x="699" y="974"/>
                  </a:lnTo>
                  <a:lnTo>
                    <a:pt x="697" y="945"/>
                  </a:lnTo>
                  <a:lnTo>
                    <a:pt x="695" y="914"/>
                  </a:lnTo>
                  <a:lnTo>
                    <a:pt x="695" y="884"/>
                  </a:lnTo>
                  <a:lnTo>
                    <a:pt x="691" y="854"/>
                  </a:lnTo>
                  <a:lnTo>
                    <a:pt x="684" y="831"/>
                  </a:lnTo>
                  <a:lnTo>
                    <a:pt x="671" y="813"/>
                  </a:lnTo>
                  <a:lnTo>
                    <a:pt x="668" y="809"/>
                  </a:lnTo>
                  <a:lnTo>
                    <a:pt x="668" y="889"/>
                  </a:lnTo>
                  <a:lnTo>
                    <a:pt x="653" y="927"/>
                  </a:lnTo>
                  <a:lnTo>
                    <a:pt x="644" y="969"/>
                  </a:lnTo>
                  <a:lnTo>
                    <a:pt x="642" y="1014"/>
                  </a:lnTo>
                  <a:lnTo>
                    <a:pt x="642" y="1060"/>
                  </a:lnTo>
                  <a:lnTo>
                    <a:pt x="648" y="1105"/>
                  </a:lnTo>
                  <a:lnTo>
                    <a:pt x="655" y="1149"/>
                  </a:lnTo>
                  <a:lnTo>
                    <a:pt x="662" y="1187"/>
                  </a:lnTo>
                  <a:lnTo>
                    <a:pt x="728" y="1620"/>
                  </a:lnTo>
                  <a:lnTo>
                    <a:pt x="730" y="1656"/>
                  </a:lnTo>
                  <a:lnTo>
                    <a:pt x="728" y="1698"/>
                  </a:lnTo>
                  <a:lnTo>
                    <a:pt x="722" y="1744"/>
                  </a:lnTo>
                  <a:lnTo>
                    <a:pt x="717" y="1789"/>
                  </a:lnTo>
                  <a:lnTo>
                    <a:pt x="710" y="1836"/>
                  </a:lnTo>
                  <a:lnTo>
                    <a:pt x="708" y="1882"/>
                  </a:lnTo>
                  <a:lnTo>
                    <a:pt x="708" y="1924"/>
                  </a:lnTo>
                  <a:lnTo>
                    <a:pt x="713" y="1974"/>
                  </a:lnTo>
                  <a:lnTo>
                    <a:pt x="722" y="2027"/>
                  </a:lnTo>
                  <a:lnTo>
                    <a:pt x="733" y="2082"/>
                  </a:lnTo>
                  <a:lnTo>
                    <a:pt x="744" y="2140"/>
                  </a:lnTo>
                  <a:lnTo>
                    <a:pt x="751" y="2198"/>
                  </a:lnTo>
                  <a:lnTo>
                    <a:pt x="753" y="2256"/>
                  </a:lnTo>
                  <a:lnTo>
                    <a:pt x="748" y="2313"/>
                  </a:lnTo>
                  <a:lnTo>
                    <a:pt x="731" y="2387"/>
                  </a:lnTo>
                  <a:lnTo>
                    <a:pt x="715" y="2458"/>
                  </a:lnTo>
                  <a:lnTo>
                    <a:pt x="699" y="2531"/>
                  </a:lnTo>
                  <a:lnTo>
                    <a:pt x="684" y="2607"/>
                  </a:lnTo>
                  <a:lnTo>
                    <a:pt x="671" y="2687"/>
                  </a:lnTo>
                  <a:lnTo>
                    <a:pt x="670" y="2727"/>
                  </a:lnTo>
                  <a:lnTo>
                    <a:pt x="675" y="2762"/>
                  </a:lnTo>
                  <a:lnTo>
                    <a:pt x="684" y="2796"/>
                  </a:lnTo>
                  <a:lnTo>
                    <a:pt x="697" y="2829"/>
                  </a:lnTo>
                  <a:lnTo>
                    <a:pt x="710" y="2862"/>
                  </a:lnTo>
                  <a:lnTo>
                    <a:pt x="722" y="2894"/>
                  </a:lnTo>
                  <a:lnTo>
                    <a:pt x="731" y="2927"/>
                  </a:lnTo>
                  <a:lnTo>
                    <a:pt x="735" y="2964"/>
                  </a:lnTo>
                  <a:lnTo>
                    <a:pt x="699" y="2980"/>
                  </a:lnTo>
                  <a:lnTo>
                    <a:pt x="659" y="2989"/>
                  </a:lnTo>
                  <a:lnTo>
                    <a:pt x="615" y="2991"/>
                  </a:lnTo>
                  <a:lnTo>
                    <a:pt x="568" y="2989"/>
                  </a:lnTo>
                  <a:lnTo>
                    <a:pt x="559" y="2962"/>
                  </a:lnTo>
                  <a:lnTo>
                    <a:pt x="551" y="2929"/>
                  </a:lnTo>
                  <a:lnTo>
                    <a:pt x="548" y="2894"/>
                  </a:lnTo>
                  <a:lnTo>
                    <a:pt x="551" y="2856"/>
                  </a:lnTo>
                  <a:lnTo>
                    <a:pt x="555" y="2784"/>
                  </a:lnTo>
                  <a:lnTo>
                    <a:pt x="551" y="2773"/>
                  </a:lnTo>
                  <a:lnTo>
                    <a:pt x="546" y="2760"/>
                  </a:lnTo>
                  <a:lnTo>
                    <a:pt x="542" y="2745"/>
                  </a:lnTo>
                  <a:lnTo>
                    <a:pt x="542" y="2727"/>
                  </a:lnTo>
                  <a:lnTo>
                    <a:pt x="551" y="2696"/>
                  </a:lnTo>
                  <a:lnTo>
                    <a:pt x="560" y="2664"/>
                  </a:lnTo>
                  <a:lnTo>
                    <a:pt x="570" y="2627"/>
                  </a:lnTo>
                  <a:lnTo>
                    <a:pt x="575" y="2589"/>
                  </a:lnTo>
                  <a:lnTo>
                    <a:pt x="577" y="2545"/>
                  </a:lnTo>
                  <a:lnTo>
                    <a:pt x="571" y="2500"/>
                  </a:lnTo>
                  <a:lnTo>
                    <a:pt x="560" y="2453"/>
                  </a:lnTo>
                  <a:lnTo>
                    <a:pt x="550" y="2402"/>
                  </a:lnTo>
                  <a:lnTo>
                    <a:pt x="539" y="2349"/>
                  </a:lnTo>
                  <a:lnTo>
                    <a:pt x="535" y="2294"/>
                  </a:lnTo>
                  <a:lnTo>
                    <a:pt x="539" y="2240"/>
                  </a:lnTo>
                  <a:lnTo>
                    <a:pt x="559" y="2116"/>
                  </a:lnTo>
                  <a:lnTo>
                    <a:pt x="548" y="2076"/>
                  </a:lnTo>
                  <a:lnTo>
                    <a:pt x="531" y="2036"/>
                  </a:lnTo>
                  <a:lnTo>
                    <a:pt x="515" y="1994"/>
                  </a:lnTo>
                  <a:lnTo>
                    <a:pt x="502" y="1953"/>
                  </a:lnTo>
                  <a:lnTo>
                    <a:pt x="491" y="1784"/>
                  </a:lnTo>
                  <a:lnTo>
                    <a:pt x="439" y="1540"/>
                  </a:lnTo>
                  <a:lnTo>
                    <a:pt x="431" y="1540"/>
                  </a:lnTo>
                  <a:lnTo>
                    <a:pt x="426" y="1556"/>
                  </a:lnTo>
                  <a:lnTo>
                    <a:pt x="422" y="1576"/>
                  </a:lnTo>
                  <a:lnTo>
                    <a:pt x="422" y="1600"/>
                  </a:lnTo>
                  <a:lnTo>
                    <a:pt x="406" y="1642"/>
                  </a:lnTo>
                  <a:lnTo>
                    <a:pt x="397" y="1685"/>
                  </a:lnTo>
                  <a:lnTo>
                    <a:pt x="391" y="1733"/>
                  </a:lnTo>
                  <a:lnTo>
                    <a:pt x="390" y="1782"/>
                  </a:lnTo>
                  <a:lnTo>
                    <a:pt x="386" y="1833"/>
                  </a:lnTo>
                  <a:lnTo>
                    <a:pt x="382" y="1885"/>
                  </a:lnTo>
                  <a:lnTo>
                    <a:pt x="375" y="1936"/>
                  </a:lnTo>
                  <a:lnTo>
                    <a:pt x="362" y="1985"/>
                  </a:lnTo>
                  <a:lnTo>
                    <a:pt x="346" y="2031"/>
                  </a:lnTo>
                  <a:lnTo>
                    <a:pt x="330" y="2076"/>
                  </a:lnTo>
                  <a:lnTo>
                    <a:pt x="319" y="2120"/>
                  </a:lnTo>
                  <a:lnTo>
                    <a:pt x="339" y="2209"/>
                  </a:lnTo>
                  <a:lnTo>
                    <a:pt x="339" y="2364"/>
                  </a:lnTo>
                  <a:lnTo>
                    <a:pt x="331" y="2400"/>
                  </a:lnTo>
                  <a:lnTo>
                    <a:pt x="322" y="2438"/>
                  </a:lnTo>
                  <a:lnTo>
                    <a:pt x="315" y="2482"/>
                  </a:lnTo>
                  <a:lnTo>
                    <a:pt x="311" y="2525"/>
                  </a:lnTo>
                  <a:lnTo>
                    <a:pt x="315" y="2569"/>
                  </a:lnTo>
                  <a:lnTo>
                    <a:pt x="319" y="2664"/>
                  </a:lnTo>
                  <a:lnTo>
                    <a:pt x="348" y="2727"/>
                  </a:lnTo>
                  <a:lnTo>
                    <a:pt x="348" y="2744"/>
                  </a:lnTo>
                  <a:lnTo>
                    <a:pt x="344" y="2758"/>
                  </a:lnTo>
                  <a:lnTo>
                    <a:pt x="339" y="2773"/>
                  </a:lnTo>
                  <a:lnTo>
                    <a:pt x="335" y="2784"/>
                  </a:lnTo>
                  <a:lnTo>
                    <a:pt x="331" y="2822"/>
                  </a:lnTo>
                  <a:lnTo>
                    <a:pt x="333" y="2862"/>
                  </a:lnTo>
                  <a:lnTo>
                    <a:pt x="335" y="2902"/>
                  </a:lnTo>
                  <a:lnTo>
                    <a:pt x="337" y="2944"/>
                  </a:lnTo>
                  <a:lnTo>
                    <a:pt x="331" y="2984"/>
                  </a:lnTo>
                  <a:lnTo>
                    <a:pt x="322" y="2984"/>
                  </a:lnTo>
                  <a:lnTo>
                    <a:pt x="304" y="2993"/>
                  </a:lnTo>
                  <a:lnTo>
                    <a:pt x="280" y="2998"/>
                  </a:lnTo>
                  <a:lnTo>
                    <a:pt x="257" y="2998"/>
                  </a:lnTo>
                  <a:lnTo>
                    <a:pt x="233" y="2996"/>
                  </a:lnTo>
                  <a:lnTo>
                    <a:pt x="210" y="2989"/>
                  </a:lnTo>
                  <a:lnTo>
                    <a:pt x="190" y="2980"/>
                  </a:lnTo>
                  <a:lnTo>
                    <a:pt x="173" y="2965"/>
                  </a:lnTo>
                  <a:lnTo>
                    <a:pt x="162" y="2949"/>
                  </a:lnTo>
                  <a:lnTo>
                    <a:pt x="159" y="2929"/>
                  </a:lnTo>
                  <a:lnTo>
                    <a:pt x="179" y="2885"/>
                  </a:lnTo>
                  <a:lnTo>
                    <a:pt x="195" y="2838"/>
                  </a:lnTo>
                  <a:lnTo>
                    <a:pt x="206" y="2784"/>
                  </a:lnTo>
                  <a:lnTo>
                    <a:pt x="211" y="2727"/>
                  </a:lnTo>
                  <a:lnTo>
                    <a:pt x="213" y="2671"/>
                  </a:lnTo>
                  <a:lnTo>
                    <a:pt x="210" y="2613"/>
                  </a:lnTo>
                  <a:lnTo>
                    <a:pt x="202" y="2556"/>
                  </a:lnTo>
                  <a:lnTo>
                    <a:pt x="191" y="2504"/>
                  </a:lnTo>
                  <a:lnTo>
                    <a:pt x="179" y="2467"/>
                  </a:lnTo>
                  <a:lnTo>
                    <a:pt x="166" y="2431"/>
                  </a:lnTo>
                  <a:lnTo>
                    <a:pt x="153" y="2389"/>
                  </a:lnTo>
                  <a:lnTo>
                    <a:pt x="140" y="2347"/>
                  </a:lnTo>
                  <a:lnTo>
                    <a:pt x="133" y="2302"/>
                  </a:lnTo>
                  <a:lnTo>
                    <a:pt x="130" y="2254"/>
                  </a:lnTo>
                  <a:lnTo>
                    <a:pt x="135" y="2204"/>
                  </a:lnTo>
                  <a:lnTo>
                    <a:pt x="142" y="2165"/>
                  </a:lnTo>
                  <a:lnTo>
                    <a:pt x="151" y="2120"/>
                  </a:lnTo>
                  <a:lnTo>
                    <a:pt x="159" y="2071"/>
                  </a:lnTo>
                  <a:lnTo>
                    <a:pt x="166" y="2022"/>
                  </a:lnTo>
                  <a:lnTo>
                    <a:pt x="171" y="1971"/>
                  </a:lnTo>
                  <a:lnTo>
                    <a:pt x="171" y="1924"/>
                  </a:lnTo>
                  <a:lnTo>
                    <a:pt x="168" y="1880"/>
                  </a:lnTo>
                  <a:lnTo>
                    <a:pt x="162" y="1847"/>
                  </a:lnTo>
                  <a:lnTo>
                    <a:pt x="157" y="1809"/>
                  </a:lnTo>
                  <a:lnTo>
                    <a:pt x="151" y="1765"/>
                  </a:lnTo>
                  <a:lnTo>
                    <a:pt x="148" y="1718"/>
                  </a:lnTo>
                  <a:lnTo>
                    <a:pt x="144" y="1673"/>
                  </a:lnTo>
                  <a:lnTo>
                    <a:pt x="142" y="1629"/>
                  </a:lnTo>
                  <a:lnTo>
                    <a:pt x="144" y="1591"/>
                  </a:lnTo>
                  <a:lnTo>
                    <a:pt x="148" y="1560"/>
                  </a:lnTo>
                  <a:lnTo>
                    <a:pt x="195" y="1224"/>
                  </a:lnTo>
                  <a:lnTo>
                    <a:pt x="204" y="1189"/>
                  </a:lnTo>
                  <a:lnTo>
                    <a:pt x="213" y="1153"/>
                  </a:lnTo>
                  <a:lnTo>
                    <a:pt x="222" y="1113"/>
                  </a:lnTo>
                  <a:lnTo>
                    <a:pt x="226" y="1071"/>
                  </a:lnTo>
                  <a:lnTo>
                    <a:pt x="222" y="1029"/>
                  </a:lnTo>
                  <a:lnTo>
                    <a:pt x="199" y="904"/>
                  </a:lnTo>
                  <a:lnTo>
                    <a:pt x="195" y="809"/>
                  </a:lnTo>
                  <a:lnTo>
                    <a:pt x="191" y="813"/>
                  </a:lnTo>
                  <a:lnTo>
                    <a:pt x="180" y="836"/>
                  </a:lnTo>
                  <a:lnTo>
                    <a:pt x="175" y="865"/>
                  </a:lnTo>
                  <a:lnTo>
                    <a:pt x="171" y="896"/>
                  </a:lnTo>
                  <a:lnTo>
                    <a:pt x="171" y="929"/>
                  </a:lnTo>
                  <a:lnTo>
                    <a:pt x="168" y="962"/>
                  </a:lnTo>
                  <a:lnTo>
                    <a:pt x="162" y="993"/>
                  </a:lnTo>
                  <a:lnTo>
                    <a:pt x="139" y="1067"/>
                  </a:lnTo>
                  <a:lnTo>
                    <a:pt x="135" y="1107"/>
                  </a:lnTo>
                  <a:lnTo>
                    <a:pt x="135" y="1147"/>
                  </a:lnTo>
                  <a:lnTo>
                    <a:pt x="140" y="1189"/>
                  </a:lnTo>
                  <a:lnTo>
                    <a:pt x="144" y="1229"/>
                  </a:lnTo>
                  <a:lnTo>
                    <a:pt x="144" y="1269"/>
                  </a:lnTo>
                  <a:lnTo>
                    <a:pt x="139" y="1309"/>
                  </a:lnTo>
                  <a:lnTo>
                    <a:pt x="135" y="1325"/>
                  </a:lnTo>
                  <a:lnTo>
                    <a:pt x="128" y="1347"/>
                  </a:lnTo>
                  <a:lnTo>
                    <a:pt x="119" y="1373"/>
                  </a:lnTo>
                  <a:lnTo>
                    <a:pt x="110" y="1402"/>
                  </a:lnTo>
                  <a:lnTo>
                    <a:pt x="102" y="1429"/>
                  </a:lnTo>
                  <a:lnTo>
                    <a:pt x="99" y="1456"/>
                  </a:lnTo>
                  <a:lnTo>
                    <a:pt x="97" y="1480"/>
                  </a:lnTo>
                  <a:lnTo>
                    <a:pt x="99" y="1500"/>
                  </a:lnTo>
                  <a:lnTo>
                    <a:pt x="128" y="1544"/>
                  </a:lnTo>
                  <a:lnTo>
                    <a:pt x="122" y="1656"/>
                  </a:lnTo>
                  <a:lnTo>
                    <a:pt x="108" y="1660"/>
                  </a:lnTo>
                  <a:lnTo>
                    <a:pt x="99" y="1640"/>
                  </a:lnTo>
                  <a:lnTo>
                    <a:pt x="91" y="1616"/>
                  </a:lnTo>
                  <a:lnTo>
                    <a:pt x="68" y="1607"/>
                  </a:lnTo>
                  <a:lnTo>
                    <a:pt x="62" y="1636"/>
                  </a:lnTo>
                  <a:lnTo>
                    <a:pt x="82" y="1656"/>
                  </a:lnTo>
                  <a:lnTo>
                    <a:pt x="104" y="1678"/>
                  </a:lnTo>
                  <a:lnTo>
                    <a:pt x="119" y="1700"/>
                  </a:lnTo>
                  <a:lnTo>
                    <a:pt x="115" y="1702"/>
                  </a:lnTo>
                  <a:lnTo>
                    <a:pt x="111" y="1702"/>
                  </a:lnTo>
                  <a:lnTo>
                    <a:pt x="110" y="1702"/>
                  </a:lnTo>
                  <a:lnTo>
                    <a:pt x="110" y="1704"/>
                  </a:lnTo>
                  <a:lnTo>
                    <a:pt x="110" y="1704"/>
                  </a:lnTo>
                  <a:lnTo>
                    <a:pt x="110" y="1705"/>
                  </a:lnTo>
                  <a:lnTo>
                    <a:pt x="108" y="1707"/>
                  </a:lnTo>
                  <a:lnTo>
                    <a:pt x="108" y="1713"/>
                  </a:lnTo>
                  <a:lnTo>
                    <a:pt x="119" y="1718"/>
                  </a:lnTo>
                  <a:lnTo>
                    <a:pt x="124" y="1729"/>
                  </a:lnTo>
                  <a:lnTo>
                    <a:pt x="128" y="1744"/>
                  </a:lnTo>
                  <a:lnTo>
                    <a:pt x="124" y="1749"/>
                  </a:lnTo>
                  <a:lnTo>
                    <a:pt x="122" y="1754"/>
                  </a:lnTo>
                  <a:lnTo>
                    <a:pt x="119" y="1760"/>
                  </a:lnTo>
                  <a:lnTo>
                    <a:pt x="115" y="1764"/>
                  </a:lnTo>
                  <a:lnTo>
                    <a:pt x="95" y="1751"/>
                  </a:lnTo>
                  <a:lnTo>
                    <a:pt x="75" y="1740"/>
                  </a:lnTo>
                  <a:lnTo>
                    <a:pt x="57" y="1729"/>
                  </a:lnTo>
                  <a:lnTo>
                    <a:pt x="39" y="1714"/>
                  </a:lnTo>
                  <a:lnTo>
                    <a:pt x="24" y="1696"/>
                  </a:lnTo>
                  <a:lnTo>
                    <a:pt x="11" y="1673"/>
                  </a:lnTo>
                  <a:lnTo>
                    <a:pt x="2" y="1640"/>
                  </a:lnTo>
                  <a:lnTo>
                    <a:pt x="2" y="1607"/>
                  </a:lnTo>
                  <a:lnTo>
                    <a:pt x="6" y="1574"/>
                  </a:lnTo>
                  <a:lnTo>
                    <a:pt x="11" y="1540"/>
                  </a:lnTo>
                  <a:lnTo>
                    <a:pt x="17" y="1505"/>
                  </a:lnTo>
                  <a:lnTo>
                    <a:pt x="19" y="1473"/>
                  </a:lnTo>
                  <a:lnTo>
                    <a:pt x="2" y="1140"/>
                  </a:lnTo>
                  <a:lnTo>
                    <a:pt x="0" y="1105"/>
                  </a:lnTo>
                  <a:lnTo>
                    <a:pt x="2" y="1071"/>
                  </a:lnTo>
                  <a:lnTo>
                    <a:pt x="8" y="1038"/>
                  </a:lnTo>
                  <a:lnTo>
                    <a:pt x="13" y="1005"/>
                  </a:lnTo>
                  <a:lnTo>
                    <a:pt x="15" y="969"/>
                  </a:lnTo>
                  <a:lnTo>
                    <a:pt x="11" y="933"/>
                  </a:lnTo>
                  <a:lnTo>
                    <a:pt x="8" y="904"/>
                  </a:lnTo>
                  <a:lnTo>
                    <a:pt x="6" y="867"/>
                  </a:lnTo>
                  <a:lnTo>
                    <a:pt x="8" y="825"/>
                  </a:lnTo>
                  <a:lnTo>
                    <a:pt x="11" y="782"/>
                  </a:lnTo>
                  <a:lnTo>
                    <a:pt x="17" y="736"/>
                  </a:lnTo>
                  <a:lnTo>
                    <a:pt x="22" y="693"/>
                  </a:lnTo>
                  <a:lnTo>
                    <a:pt x="30" y="653"/>
                  </a:lnTo>
                  <a:lnTo>
                    <a:pt x="39" y="616"/>
                  </a:lnTo>
                  <a:lnTo>
                    <a:pt x="46" y="587"/>
                  </a:lnTo>
                  <a:lnTo>
                    <a:pt x="55" y="567"/>
                  </a:lnTo>
                  <a:lnTo>
                    <a:pt x="75" y="544"/>
                  </a:lnTo>
                  <a:lnTo>
                    <a:pt x="99" y="524"/>
                  </a:lnTo>
                  <a:lnTo>
                    <a:pt x="128" y="509"/>
                  </a:lnTo>
                  <a:lnTo>
                    <a:pt x="159" y="496"/>
                  </a:lnTo>
                  <a:lnTo>
                    <a:pt x="191" y="485"/>
                  </a:lnTo>
                  <a:lnTo>
                    <a:pt x="224" y="476"/>
                  </a:lnTo>
                  <a:lnTo>
                    <a:pt x="257" y="465"/>
                  </a:lnTo>
                  <a:lnTo>
                    <a:pt x="288" y="453"/>
                  </a:lnTo>
                  <a:lnTo>
                    <a:pt x="315" y="436"/>
                  </a:lnTo>
                  <a:lnTo>
                    <a:pt x="339" y="416"/>
                  </a:lnTo>
                  <a:lnTo>
                    <a:pt x="339" y="391"/>
                  </a:lnTo>
                  <a:lnTo>
                    <a:pt x="340" y="364"/>
                  </a:lnTo>
                  <a:lnTo>
                    <a:pt x="340" y="336"/>
                  </a:lnTo>
                  <a:lnTo>
                    <a:pt x="339" y="311"/>
                  </a:lnTo>
                  <a:lnTo>
                    <a:pt x="331" y="293"/>
                  </a:lnTo>
                  <a:lnTo>
                    <a:pt x="322" y="280"/>
                  </a:lnTo>
                  <a:lnTo>
                    <a:pt x="313" y="269"/>
                  </a:lnTo>
                  <a:lnTo>
                    <a:pt x="304" y="254"/>
                  </a:lnTo>
                  <a:lnTo>
                    <a:pt x="299" y="236"/>
                  </a:lnTo>
                  <a:lnTo>
                    <a:pt x="299" y="224"/>
                  </a:lnTo>
                  <a:lnTo>
                    <a:pt x="302" y="214"/>
                  </a:lnTo>
                  <a:lnTo>
                    <a:pt x="306" y="207"/>
                  </a:lnTo>
                  <a:lnTo>
                    <a:pt x="311" y="200"/>
                  </a:lnTo>
                  <a:lnTo>
                    <a:pt x="315" y="193"/>
                  </a:lnTo>
                  <a:lnTo>
                    <a:pt x="302" y="133"/>
                  </a:lnTo>
                  <a:lnTo>
                    <a:pt x="313" y="104"/>
                  </a:lnTo>
                  <a:lnTo>
                    <a:pt x="330" y="74"/>
                  </a:lnTo>
                  <a:lnTo>
                    <a:pt x="353" y="47"/>
                  </a:lnTo>
                  <a:lnTo>
                    <a:pt x="380" y="25"/>
                  </a:lnTo>
                  <a:lnTo>
                    <a:pt x="410" y="9"/>
                  </a:lnTo>
                  <a:lnTo>
                    <a:pt x="4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2026">
                <a:solidFill>
                  <a:prstClr val="black"/>
                </a:solidFill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B6FBC17-0185-404C-9B65-2C8AD40208B2}"/>
                </a:ext>
              </a:extLst>
            </p:cNvPr>
            <p:cNvGrpSpPr/>
            <p:nvPr/>
          </p:nvGrpSpPr>
          <p:grpSpPr>
            <a:xfrm rot="18900000">
              <a:off x="10066374" y="4360768"/>
              <a:ext cx="1196173" cy="911419"/>
              <a:chOff x="11413389" y="3573459"/>
              <a:chExt cx="1196173" cy="911419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0662890-1C62-4986-BFD0-5E1722C2D88D}"/>
                  </a:ext>
                </a:extLst>
              </p:cNvPr>
              <p:cNvSpPr/>
              <p:nvPr/>
            </p:nvSpPr>
            <p:spPr>
              <a:xfrm>
                <a:off x="11413389" y="3573459"/>
                <a:ext cx="1196173" cy="13803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E3ED7D2-451F-48F3-B292-2F3888C2D83F}"/>
                  </a:ext>
                </a:extLst>
              </p:cNvPr>
              <p:cNvSpPr/>
              <p:nvPr/>
            </p:nvSpPr>
            <p:spPr>
              <a:xfrm>
                <a:off x="11422238" y="3822358"/>
                <a:ext cx="543285" cy="39788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0E37A695-BB7E-4372-912A-7B0F287AF2F0}"/>
                  </a:ext>
                </a:extLst>
              </p:cNvPr>
              <p:cNvSpPr/>
              <p:nvPr/>
            </p:nvSpPr>
            <p:spPr>
              <a:xfrm>
                <a:off x="11473996" y="3874089"/>
                <a:ext cx="451750" cy="301194"/>
              </a:xfrm>
              <a:custGeom>
                <a:avLst/>
                <a:gdLst>
                  <a:gd name="connsiteX0" fmla="*/ 146903 w 451750"/>
                  <a:gd name="connsiteY0" fmla="*/ 254995 h 301194"/>
                  <a:gd name="connsiteX1" fmla="*/ 442184 w 451750"/>
                  <a:gd name="connsiteY1" fmla="*/ 254995 h 301194"/>
                  <a:gd name="connsiteX2" fmla="*/ 451747 w 451750"/>
                  <a:gd name="connsiteY2" fmla="*/ 264558 h 301194"/>
                  <a:gd name="connsiteX3" fmla="*/ 451747 w 451750"/>
                  <a:gd name="connsiteY3" fmla="*/ 291631 h 301194"/>
                  <a:gd name="connsiteX4" fmla="*/ 442184 w 451750"/>
                  <a:gd name="connsiteY4" fmla="*/ 301194 h 301194"/>
                  <a:gd name="connsiteX5" fmla="*/ 146903 w 451750"/>
                  <a:gd name="connsiteY5" fmla="*/ 301194 h 301194"/>
                  <a:gd name="connsiteX6" fmla="*/ 137340 w 451750"/>
                  <a:gd name="connsiteY6" fmla="*/ 291631 h 301194"/>
                  <a:gd name="connsiteX7" fmla="*/ 137340 w 451750"/>
                  <a:gd name="connsiteY7" fmla="*/ 264558 h 301194"/>
                  <a:gd name="connsiteX8" fmla="*/ 146903 w 451750"/>
                  <a:gd name="connsiteY8" fmla="*/ 254995 h 301194"/>
                  <a:gd name="connsiteX9" fmla="*/ 9563 w 451750"/>
                  <a:gd name="connsiteY9" fmla="*/ 254995 h 301194"/>
                  <a:gd name="connsiteX10" fmla="*/ 83300 w 451750"/>
                  <a:gd name="connsiteY10" fmla="*/ 254995 h 301194"/>
                  <a:gd name="connsiteX11" fmla="*/ 92863 w 451750"/>
                  <a:gd name="connsiteY11" fmla="*/ 264558 h 301194"/>
                  <a:gd name="connsiteX12" fmla="*/ 92863 w 451750"/>
                  <a:gd name="connsiteY12" fmla="*/ 291631 h 301194"/>
                  <a:gd name="connsiteX13" fmla="*/ 83300 w 451750"/>
                  <a:gd name="connsiteY13" fmla="*/ 301194 h 301194"/>
                  <a:gd name="connsiteX14" fmla="*/ 9563 w 451750"/>
                  <a:gd name="connsiteY14" fmla="*/ 301194 h 301194"/>
                  <a:gd name="connsiteX15" fmla="*/ 0 w 451750"/>
                  <a:gd name="connsiteY15" fmla="*/ 291631 h 301194"/>
                  <a:gd name="connsiteX16" fmla="*/ 0 w 451750"/>
                  <a:gd name="connsiteY16" fmla="*/ 264558 h 301194"/>
                  <a:gd name="connsiteX17" fmla="*/ 9563 w 451750"/>
                  <a:gd name="connsiteY17" fmla="*/ 254995 h 301194"/>
                  <a:gd name="connsiteX18" fmla="*/ 146904 w 451750"/>
                  <a:gd name="connsiteY18" fmla="*/ 169997 h 301194"/>
                  <a:gd name="connsiteX19" fmla="*/ 442185 w 451750"/>
                  <a:gd name="connsiteY19" fmla="*/ 169997 h 301194"/>
                  <a:gd name="connsiteX20" fmla="*/ 451748 w 451750"/>
                  <a:gd name="connsiteY20" fmla="*/ 179560 h 301194"/>
                  <a:gd name="connsiteX21" fmla="*/ 451748 w 451750"/>
                  <a:gd name="connsiteY21" fmla="*/ 206633 h 301194"/>
                  <a:gd name="connsiteX22" fmla="*/ 442185 w 451750"/>
                  <a:gd name="connsiteY22" fmla="*/ 216196 h 301194"/>
                  <a:gd name="connsiteX23" fmla="*/ 146904 w 451750"/>
                  <a:gd name="connsiteY23" fmla="*/ 216196 h 301194"/>
                  <a:gd name="connsiteX24" fmla="*/ 137341 w 451750"/>
                  <a:gd name="connsiteY24" fmla="*/ 206633 h 301194"/>
                  <a:gd name="connsiteX25" fmla="*/ 137341 w 451750"/>
                  <a:gd name="connsiteY25" fmla="*/ 179560 h 301194"/>
                  <a:gd name="connsiteX26" fmla="*/ 146904 w 451750"/>
                  <a:gd name="connsiteY26" fmla="*/ 169997 h 301194"/>
                  <a:gd name="connsiteX27" fmla="*/ 9563 w 451750"/>
                  <a:gd name="connsiteY27" fmla="*/ 169997 h 301194"/>
                  <a:gd name="connsiteX28" fmla="*/ 83300 w 451750"/>
                  <a:gd name="connsiteY28" fmla="*/ 169997 h 301194"/>
                  <a:gd name="connsiteX29" fmla="*/ 92863 w 451750"/>
                  <a:gd name="connsiteY29" fmla="*/ 179560 h 301194"/>
                  <a:gd name="connsiteX30" fmla="*/ 92863 w 451750"/>
                  <a:gd name="connsiteY30" fmla="*/ 206633 h 301194"/>
                  <a:gd name="connsiteX31" fmla="*/ 83300 w 451750"/>
                  <a:gd name="connsiteY31" fmla="*/ 216196 h 301194"/>
                  <a:gd name="connsiteX32" fmla="*/ 9563 w 451750"/>
                  <a:gd name="connsiteY32" fmla="*/ 216196 h 301194"/>
                  <a:gd name="connsiteX33" fmla="*/ 0 w 451750"/>
                  <a:gd name="connsiteY33" fmla="*/ 206633 h 301194"/>
                  <a:gd name="connsiteX34" fmla="*/ 0 w 451750"/>
                  <a:gd name="connsiteY34" fmla="*/ 179560 h 301194"/>
                  <a:gd name="connsiteX35" fmla="*/ 9563 w 451750"/>
                  <a:gd name="connsiteY35" fmla="*/ 169997 h 301194"/>
                  <a:gd name="connsiteX36" fmla="*/ 146903 w 451750"/>
                  <a:gd name="connsiteY36" fmla="*/ 84998 h 301194"/>
                  <a:gd name="connsiteX37" fmla="*/ 442184 w 451750"/>
                  <a:gd name="connsiteY37" fmla="*/ 84998 h 301194"/>
                  <a:gd name="connsiteX38" fmla="*/ 451747 w 451750"/>
                  <a:gd name="connsiteY38" fmla="*/ 94561 h 301194"/>
                  <a:gd name="connsiteX39" fmla="*/ 451747 w 451750"/>
                  <a:gd name="connsiteY39" fmla="*/ 121634 h 301194"/>
                  <a:gd name="connsiteX40" fmla="*/ 442184 w 451750"/>
                  <a:gd name="connsiteY40" fmla="*/ 131197 h 301194"/>
                  <a:gd name="connsiteX41" fmla="*/ 146903 w 451750"/>
                  <a:gd name="connsiteY41" fmla="*/ 131197 h 301194"/>
                  <a:gd name="connsiteX42" fmla="*/ 137340 w 451750"/>
                  <a:gd name="connsiteY42" fmla="*/ 121634 h 301194"/>
                  <a:gd name="connsiteX43" fmla="*/ 137340 w 451750"/>
                  <a:gd name="connsiteY43" fmla="*/ 94561 h 301194"/>
                  <a:gd name="connsiteX44" fmla="*/ 146903 w 451750"/>
                  <a:gd name="connsiteY44" fmla="*/ 84998 h 301194"/>
                  <a:gd name="connsiteX45" fmla="*/ 9563 w 451750"/>
                  <a:gd name="connsiteY45" fmla="*/ 84998 h 301194"/>
                  <a:gd name="connsiteX46" fmla="*/ 83300 w 451750"/>
                  <a:gd name="connsiteY46" fmla="*/ 84998 h 301194"/>
                  <a:gd name="connsiteX47" fmla="*/ 92863 w 451750"/>
                  <a:gd name="connsiteY47" fmla="*/ 94561 h 301194"/>
                  <a:gd name="connsiteX48" fmla="*/ 92863 w 451750"/>
                  <a:gd name="connsiteY48" fmla="*/ 121634 h 301194"/>
                  <a:gd name="connsiteX49" fmla="*/ 83300 w 451750"/>
                  <a:gd name="connsiteY49" fmla="*/ 131197 h 301194"/>
                  <a:gd name="connsiteX50" fmla="*/ 9563 w 451750"/>
                  <a:gd name="connsiteY50" fmla="*/ 131197 h 301194"/>
                  <a:gd name="connsiteX51" fmla="*/ 0 w 451750"/>
                  <a:gd name="connsiteY51" fmla="*/ 121634 h 301194"/>
                  <a:gd name="connsiteX52" fmla="*/ 0 w 451750"/>
                  <a:gd name="connsiteY52" fmla="*/ 94561 h 301194"/>
                  <a:gd name="connsiteX53" fmla="*/ 9563 w 451750"/>
                  <a:gd name="connsiteY53" fmla="*/ 84998 h 301194"/>
                  <a:gd name="connsiteX54" fmla="*/ 9564 w 451750"/>
                  <a:gd name="connsiteY54" fmla="*/ 1 h 301194"/>
                  <a:gd name="connsiteX55" fmla="*/ 83301 w 451750"/>
                  <a:gd name="connsiteY55" fmla="*/ 1 h 301194"/>
                  <a:gd name="connsiteX56" fmla="*/ 92864 w 451750"/>
                  <a:gd name="connsiteY56" fmla="*/ 9564 h 301194"/>
                  <a:gd name="connsiteX57" fmla="*/ 92864 w 451750"/>
                  <a:gd name="connsiteY57" fmla="*/ 36637 h 301194"/>
                  <a:gd name="connsiteX58" fmla="*/ 83301 w 451750"/>
                  <a:gd name="connsiteY58" fmla="*/ 46200 h 301194"/>
                  <a:gd name="connsiteX59" fmla="*/ 9564 w 451750"/>
                  <a:gd name="connsiteY59" fmla="*/ 46200 h 301194"/>
                  <a:gd name="connsiteX60" fmla="*/ 1 w 451750"/>
                  <a:gd name="connsiteY60" fmla="*/ 36637 h 301194"/>
                  <a:gd name="connsiteX61" fmla="*/ 1 w 451750"/>
                  <a:gd name="connsiteY61" fmla="*/ 9564 h 301194"/>
                  <a:gd name="connsiteX62" fmla="*/ 9564 w 451750"/>
                  <a:gd name="connsiteY62" fmla="*/ 1 h 301194"/>
                  <a:gd name="connsiteX63" fmla="*/ 146906 w 451750"/>
                  <a:gd name="connsiteY63" fmla="*/ 0 h 301194"/>
                  <a:gd name="connsiteX64" fmla="*/ 442187 w 451750"/>
                  <a:gd name="connsiteY64" fmla="*/ 0 h 301194"/>
                  <a:gd name="connsiteX65" fmla="*/ 451750 w 451750"/>
                  <a:gd name="connsiteY65" fmla="*/ 9563 h 301194"/>
                  <a:gd name="connsiteX66" fmla="*/ 451750 w 451750"/>
                  <a:gd name="connsiteY66" fmla="*/ 36636 h 301194"/>
                  <a:gd name="connsiteX67" fmla="*/ 442187 w 451750"/>
                  <a:gd name="connsiteY67" fmla="*/ 46199 h 301194"/>
                  <a:gd name="connsiteX68" fmla="*/ 146906 w 451750"/>
                  <a:gd name="connsiteY68" fmla="*/ 46199 h 301194"/>
                  <a:gd name="connsiteX69" fmla="*/ 137343 w 451750"/>
                  <a:gd name="connsiteY69" fmla="*/ 36636 h 301194"/>
                  <a:gd name="connsiteX70" fmla="*/ 137343 w 451750"/>
                  <a:gd name="connsiteY70" fmla="*/ 9563 h 301194"/>
                  <a:gd name="connsiteX71" fmla="*/ 146906 w 451750"/>
                  <a:gd name="connsiteY71" fmla="*/ 0 h 301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</a:cxnLst>
                <a:rect l="l" t="t" r="r" b="b"/>
                <a:pathLst>
                  <a:path w="451750" h="301194">
                    <a:moveTo>
                      <a:pt x="146903" y="254995"/>
                    </a:moveTo>
                    <a:lnTo>
                      <a:pt x="442184" y="254995"/>
                    </a:lnTo>
                    <a:cubicBezTo>
                      <a:pt x="447465" y="254995"/>
                      <a:pt x="451747" y="259277"/>
                      <a:pt x="451747" y="264558"/>
                    </a:cubicBezTo>
                    <a:lnTo>
                      <a:pt x="451747" y="291631"/>
                    </a:lnTo>
                    <a:cubicBezTo>
                      <a:pt x="451747" y="296912"/>
                      <a:pt x="447465" y="301194"/>
                      <a:pt x="442184" y="301194"/>
                    </a:cubicBezTo>
                    <a:lnTo>
                      <a:pt x="146903" y="301194"/>
                    </a:lnTo>
                    <a:cubicBezTo>
                      <a:pt x="141622" y="301194"/>
                      <a:pt x="137340" y="296912"/>
                      <a:pt x="137340" y="291631"/>
                    </a:cubicBezTo>
                    <a:lnTo>
                      <a:pt x="137340" y="264558"/>
                    </a:lnTo>
                    <a:cubicBezTo>
                      <a:pt x="137340" y="259277"/>
                      <a:pt x="141622" y="254995"/>
                      <a:pt x="146903" y="254995"/>
                    </a:cubicBezTo>
                    <a:close/>
                    <a:moveTo>
                      <a:pt x="9563" y="254995"/>
                    </a:moveTo>
                    <a:lnTo>
                      <a:pt x="83300" y="254995"/>
                    </a:lnTo>
                    <a:cubicBezTo>
                      <a:pt x="88581" y="254995"/>
                      <a:pt x="92863" y="259277"/>
                      <a:pt x="92863" y="264558"/>
                    </a:cubicBezTo>
                    <a:lnTo>
                      <a:pt x="92863" y="291631"/>
                    </a:lnTo>
                    <a:cubicBezTo>
                      <a:pt x="92863" y="296912"/>
                      <a:pt x="88581" y="301194"/>
                      <a:pt x="83300" y="301194"/>
                    </a:cubicBezTo>
                    <a:lnTo>
                      <a:pt x="9563" y="301194"/>
                    </a:lnTo>
                    <a:cubicBezTo>
                      <a:pt x="4282" y="301194"/>
                      <a:pt x="0" y="296912"/>
                      <a:pt x="0" y="291631"/>
                    </a:cubicBezTo>
                    <a:lnTo>
                      <a:pt x="0" y="264558"/>
                    </a:lnTo>
                    <a:cubicBezTo>
                      <a:pt x="0" y="259277"/>
                      <a:pt x="4282" y="254995"/>
                      <a:pt x="9563" y="254995"/>
                    </a:cubicBezTo>
                    <a:close/>
                    <a:moveTo>
                      <a:pt x="146904" y="169997"/>
                    </a:moveTo>
                    <a:lnTo>
                      <a:pt x="442185" y="169997"/>
                    </a:lnTo>
                    <a:cubicBezTo>
                      <a:pt x="447466" y="169997"/>
                      <a:pt x="451748" y="174279"/>
                      <a:pt x="451748" y="179560"/>
                    </a:cubicBezTo>
                    <a:lnTo>
                      <a:pt x="451748" y="206633"/>
                    </a:lnTo>
                    <a:cubicBezTo>
                      <a:pt x="451748" y="211914"/>
                      <a:pt x="447466" y="216196"/>
                      <a:pt x="442185" y="216196"/>
                    </a:cubicBezTo>
                    <a:lnTo>
                      <a:pt x="146904" y="216196"/>
                    </a:lnTo>
                    <a:cubicBezTo>
                      <a:pt x="141623" y="216196"/>
                      <a:pt x="137341" y="211914"/>
                      <a:pt x="137341" y="206633"/>
                    </a:cubicBezTo>
                    <a:lnTo>
                      <a:pt x="137341" y="179560"/>
                    </a:lnTo>
                    <a:cubicBezTo>
                      <a:pt x="137341" y="174279"/>
                      <a:pt x="141623" y="169997"/>
                      <a:pt x="146904" y="169997"/>
                    </a:cubicBezTo>
                    <a:close/>
                    <a:moveTo>
                      <a:pt x="9563" y="169997"/>
                    </a:moveTo>
                    <a:lnTo>
                      <a:pt x="83300" y="169997"/>
                    </a:lnTo>
                    <a:cubicBezTo>
                      <a:pt x="88581" y="169997"/>
                      <a:pt x="92863" y="174279"/>
                      <a:pt x="92863" y="179560"/>
                    </a:cubicBezTo>
                    <a:lnTo>
                      <a:pt x="92863" y="206633"/>
                    </a:lnTo>
                    <a:cubicBezTo>
                      <a:pt x="92863" y="211914"/>
                      <a:pt x="88581" y="216196"/>
                      <a:pt x="83300" y="216196"/>
                    </a:cubicBezTo>
                    <a:lnTo>
                      <a:pt x="9563" y="216196"/>
                    </a:lnTo>
                    <a:cubicBezTo>
                      <a:pt x="4282" y="216196"/>
                      <a:pt x="0" y="211914"/>
                      <a:pt x="0" y="206633"/>
                    </a:cubicBezTo>
                    <a:lnTo>
                      <a:pt x="0" y="179560"/>
                    </a:lnTo>
                    <a:cubicBezTo>
                      <a:pt x="0" y="174279"/>
                      <a:pt x="4282" y="169997"/>
                      <a:pt x="9563" y="169997"/>
                    </a:cubicBezTo>
                    <a:close/>
                    <a:moveTo>
                      <a:pt x="146903" y="84998"/>
                    </a:moveTo>
                    <a:lnTo>
                      <a:pt x="442184" y="84998"/>
                    </a:lnTo>
                    <a:cubicBezTo>
                      <a:pt x="447465" y="84998"/>
                      <a:pt x="451747" y="89280"/>
                      <a:pt x="451747" y="94561"/>
                    </a:cubicBezTo>
                    <a:lnTo>
                      <a:pt x="451747" y="121634"/>
                    </a:lnTo>
                    <a:cubicBezTo>
                      <a:pt x="451747" y="126915"/>
                      <a:pt x="447465" y="131197"/>
                      <a:pt x="442184" y="131197"/>
                    </a:cubicBezTo>
                    <a:lnTo>
                      <a:pt x="146903" y="131197"/>
                    </a:lnTo>
                    <a:cubicBezTo>
                      <a:pt x="141622" y="131197"/>
                      <a:pt x="137340" y="126915"/>
                      <a:pt x="137340" y="121634"/>
                    </a:cubicBezTo>
                    <a:lnTo>
                      <a:pt x="137340" y="94561"/>
                    </a:lnTo>
                    <a:cubicBezTo>
                      <a:pt x="137340" y="89280"/>
                      <a:pt x="141622" y="84998"/>
                      <a:pt x="146903" y="84998"/>
                    </a:cubicBezTo>
                    <a:close/>
                    <a:moveTo>
                      <a:pt x="9563" y="84998"/>
                    </a:moveTo>
                    <a:lnTo>
                      <a:pt x="83300" y="84998"/>
                    </a:lnTo>
                    <a:cubicBezTo>
                      <a:pt x="88581" y="84998"/>
                      <a:pt x="92863" y="89280"/>
                      <a:pt x="92863" y="94561"/>
                    </a:cubicBezTo>
                    <a:lnTo>
                      <a:pt x="92863" y="121634"/>
                    </a:lnTo>
                    <a:cubicBezTo>
                      <a:pt x="92863" y="126915"/>
                      <a:pt x="88581" y="131197"/>
                      <a:pt x="83300" y="131197"/>
                    </a:cubicBezTo>
                    <a:lnTo>
                      <a:pt x="9563" y="131197"/>
                    </a:lnTo>
                    <a:cubicBezTo>
                      <a:pt x="4282" y="131197"/>
                      <a:pt x="0" y="126915"/>
                      <a:pt x="0" y="121634"/>
                    </a:cubicBezTo>
                    <a:lnTo>
                      <a:pt x="0" y="94561"/>
                    </a:lnTo>
                    <a:cubicBezTo>
                      <a:pt x="0" y="89280"/>
                      <a:pt x="4282" y="84998"/>
                      <a:pt x="9563" y="84998"/>
                    </a:cubicBezTo>
                    <a:close/>
                    <a:moveTo>
                      <a:pt x="9564" y="1"/>
                    </a:moveTo>
                    <a:lnTo>
                      <a:pt x="83301" y="1"/>
                    </a:lnTo>
                    <a:cubicBezTo>
                      <a:pt x="88582" y="1"/>
                      <a:pt x="92864" y="4283"/>
                      <a:pt x="92864" y="9564"/>
                    </a:cubicBezTo>
                    <a:lnTo>
                      <a:pt x="92864" y="36637"/>
                    </a:lnTo>
                    <a:cubicBezTo>
                      <a:pt x="92864" y="41918"/>
                      <a:pt x="88582" y="46200"/>
                      <a:pt x="83301" y="46200"/>
                    </a:cubicBezTo>
                    <a:lnTo>
                      <a:pt x="9564" y="46200"/>
                    </a:lnTo>
                    <a:cubicBezTo>
                      <a:pt x="4283" y="46200"/>
                      <a:pt x="1" y="41918"/>
                      <a:pt x="1" y="36637"/>
                    </a:cubicBezTo>
                    <a:lnTo>
                      <a:pt x="1" y="9564"/>
                    </a:lnTo>
                    <a:cubicBezTo>
                      <a:pt x="1" y="4283"/>
                      <a:pt x="4283" y="1"/>
                      <a:pt x="9564" y="1"/>
                    </a:cubicBezTo>
                    <a:close/>
                    <a:moveTo>
                      <a:pt x="146906" y="0"/>
                    </a:moveTo>
                    <a:lnTo>
                      <a:pt x="442187" y="0"/>
                    </a:lnTo>
                    <a:cubicBezTo>
                      <a:pt x="447468" y="0"/>
                      <a:pt x="451750" y="4282"/>
                      <a:pt x="451750" y="9563"/>
                    </a:cubicBezTo>
                    <a:lnTo>
                      <a:pt x="451750" y="36636"/>
                    </a:lnTo>
                    <a:cubicBezTo>
                      <a:pt x="451750" y="41917"/>
                      <a:pt x="447468" y="46199"/>
                      <a:pt x="442187" y="46199"/>
                    </a:cubicBezTo>
                    <a:lnTo>
                      <a:pt x="146906" y="46199"/>
                    </a:lnTo>
                    <a:cubicBezTo>
                      <a:pt x="141625" y="46199"/>
                      <a:pt x="137343" y="41917"/>
                      <a:pt x="137343" y="36636"/>
                    </a:cubicBezTo>
                    <a:lnTo>
                      <a:pt x="137343" y="9563"/>
                    </a:lnTo>
                    <a:cubicBezTo>
                      <a:pt x="137343" y="4282"/>
                      <a:pt x="141625" y="0"/>
                      <a:pt x="146906" y="0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B1C1D08F-467E-4F4C-B0AF-C20AD1A8D792}"/>
                  </a:ext>
                </a:extLst>
              </p:cNvPr>
              <p:cNvSpPr/>
              <p:nvPr/>
            </p:nvSpPr>
            <p:spPr>
              <a:xfrm>
                <a:off x="12066277" y="3822357"/>
                <a:ext cx="543285" cy="39788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D8697A9B-A2FC-45AD-A979-5A21E9B9D288}"/>
                  </a:ext>
                </a:extLst>
              </p:cNvPr>
              <p:cNvSpPr/>
              <p:nvPr/>
            </p:nvSpPr>
            <p:spPr>
              <a:xfrm>
                <a:off x="12140596" y="3858434"/>
                <a:ext cx="394645" cy="307976"/>
              </a:xfrm>
              <a:custGeom>
                <a:avLst/>
                <a:gdLst>
                  <a:gd name="connsiteX0" fmla="*/ 0 w 785813"/>
                  <a:gd name="connsiteY0" fmla="*/ 527286 h 700821"/>
                  <a:gd name="connsiteX1" fmla="*/ 69056 w 785813"/>
                  <a:gd name="connsiteY1" fmla="*/ 470136 h 700821"/>
                  <a:gd name="connsiteX2" fmla="*/ 109538 w 785813"/>
                  <a:gd name="connsiteY2" fmla="*/ 441561 h 700821"/>
                  <a:gd name="connsiteX3" fmla="*/ 192881 w 785813"/>
                  <a:gd name="connsiteY3" fmla="*/ 529667 h 700821"/>
                  <a:gd name="connsiteX4" fmla="*/ 204788 w 785813"/>
                  <a:gd name="connsiteY4" fmla="*/ 1030 h 700821"/>
                  <a:gd name="connsiteX5" fmla="*/ 290513 w 785813"/>
                  <a:gd name="connsiteY5" fmla="*/ 686830 h 700821"/>
                  <a:gd name="connsiteX6" fmla="*/ 447675 w 785813"/>
                  <a:gd name="connsiteY6" fmla="*/ 451086 h 700821"/>
                  <a:gd name="connsiteX7" fmla="*/ 581025 w 785813"/>
                  <a:gd name="connsiteY7" fmla="*/ 310592 h 700821"/>
                  <a:gd name="connsiteX8" fmla="*/ 745331 w 785813"/>
                  <a:gd name="connsiteY8" fmla="*/ 422511 h 700821"/>
                  <a:gd name="connsiteX9" fmla="*/ 785813 w 785813"/>
                  <a:gd name="connsiteY9" fmla="*/ 448705 h 700821"/>
                  <a:gd name="connsiteX0" fmla="*/ 0 w 785813"/>
                  <a:gd name="connsiteY0" fmla="*/ 527286 h 700821"/>
                  <a:gd name="connsiteX1" fmla="*/ 69056 w 785813"/>
                  <a:gd name="connsiteY1" fmla="*/ 470136 h 700821"/>
                  <a:gd name="connsiteX2" fmla="*/ 109538 w 785813"/>
                  <a:gd name="connsiteY2" fmla="*/ 441561 h 700821"/>
                  <a:gd name="connsiteX3" fmla="*/ 192881 w 785813"/>
                  <a:gd name="connsiteY3" fmla="*/ 529667 h 700821"/>
                  <a:gd name="connsiteX4" fmla="*/ 204788 w 785813"/>
                  <a:gd name="connsiteY4" fmla="*/ 1030 h 700821"/>
                  <a:gd name="connsiteX5" fmla="*/ 290513 w 785813"/>
                  <a:gd name="connsiteY5" fmla="*/ 686830 h 700821"/>
                  <a:gd name="connsiteX6" fmla="*/ 447675 w 785813"/>
                  <a:gd name="connsiteY6" fmla="*/ 451086 h 700821"/>
                  <a:gd name="connsiteX7" fmla="*/ 581025 w 785813"/>
                  <a:gd name="connsiteY7" fmla="*/ 310592 h 700821"/>
                  <a:gd name="connsiteX8" fmla="*/ 745331 w 785813"/>
                  <a:gd name="connsiteY8" fmla="*/ 422511 h 700821"/>
                  <a:gd name="connsiteX9" fmla="*/ 785813 w 785813"/>
                  <a:gd name="connsiteY9" fmla="*/ 448705 h 700821"/>
                  <a:gd name="connsiteX0" fmla="*/ 0 w 785813"/>
                  <a:gd name="connsiteY0" fmla="*/ 527286 h 700821"/>
                  <a:gd name="connsiteX1" fmla="*/ 69056 w 785813"/>
                  <a:gd name="connsiteY1" fmla="*/ 470136 h 700821"/>
                  <a:gd name="connsiteX2" fmla="*/ 109538 w 785813"/>
                  <a:gd name="connsiteY2" fmla="*/ 441561 h 700821"/>
                  <a:gd name="connsiteX3" fmla="*/ 192881 w 785813"/>
                  <a:gd name="connsiteY3" fmla="*/ 529667 h 700821"/>
                  <a:gd name="connsiteX4" fmla="*/ 204788 w 785813"/>
                  <a:gd name="connsiteY4" fmla="*/ 1030 h 700821"/>
                  <a:gd name="connsiteX5" fmla="*/ 290513 w 785813"/>
                  <a:gd name="connsiteY5" fmla="*/ 686830 h 700821"/>
                  <a:gd name="connsiteX6" fmla="*/ 447675 w 785813"/>
                  <a:gd name="connsiteY6" fmla="*/ 451086 h 700821"/>
                  <a:gd name="connsiteX7" fmla="*/ 581025 w 785813"/>
                  <a:gd name="connsiteY7" fmla="*/ 310592 h 700821"/>
                  <a:gd name="connsiteX8" fmla="*/ 745331 w 785813"/>
                  <a:gd name="connsiteY8" fmla="*/ 422511 h 700821"/>
                  <a:gd name="connsiteX9" fmla="*/ 785813 w 785813"/>
                  <a:gd name="connsiteY9" fmla="*/ 448705 h 700821"/>
                  <a:gd name="connsiteX0" fmla="*/ 0 w 785813"/>
                  <a:gd name="connsiteY0" fmla="*/ 527286 h 700821"/>
                  <a:gd name="connsiteX1" fmla="*/ 69056 w 785813"/>
                  <a:gd name="connsiteY1" fmla="*/ 471064 h 700821"/>
                  <a:gd name="connsiteX2" fmla="*/ 109538 w 785813"/>
                  <a:gd name="connsiteY2" fmla="*/ 441561 h 700821"/>
                  <a:gd name="connsiteX3" fmla="*/ 192881 w 785813"/>
                  <a:gd name="connsiteY3" fmla="*/ 529667 h 700821"/>
                  <a:gd name="connsiteX4" fmla="*/ 204788 w 785813"/>
                  <a:gd name="connsiteY4" fmla="*/ 1030 h 700821"/>
                  <a:gd name="connsiteX5" fmla="*/ 290513 w 785813"/>
                  <a:gd name="connsiteY5" fmla="*/ 686830 h 700821"/>
                  <a:gd name="connsiteX6" fmla="*/ 447675 w 785813"/>
                  <a:gd name="connsiteY6" fmla="*/ 451086 h 700821"/>
                  <a:gd name="connsiteX7" fmla="*/ 581025 w 785813"/>
                  <a:gd name="connsiteY7" fmla="*/ 310592 h 700821"/>
                  <a:gd name="connsiteX8" fmla="*/ 745331 w 785813"/>
                  <a:gd name="connsiteY8" fmla="*/ 422511 h 700821"/>
                  <a:gd name="connsiteX9" fmla="*/ 785813 w 785813"/>
                  <a:gd name="connsiteY9" fmla="*/ 448705 h 700821"/>
                  <a:gd name="connsiteX0" fmla="*/ 0 w 785813"/>
                  <a:gd name="connsiteY0" fmla="*/ 527286 h 700821"/>
                  <a:gd name="connsiteX1" fmla="*/ 69056 w 785813"/>
                  <a:gd name="connsiteY1" fmla="*/ 471064 h 700821"/>
                  <a:gd name="connsiteX2" fmla="*/ 91915 w 785813"/>
                  <a:gd name="connsiteY2" fmla="*/ 443416 h 700821"/>
                  <a:gd name="connsiteX3" fmla="*/ 192881 w 785813"/>
                  <a:gd name="connsiteY3" fmla="*/ 529667 h 700821"/>
                  <a:gd name="connsiteX4" fmla="*/ 204788 w 785813"/>
                  <a:gd name="connsiteY4" fmla="*/ 1030 h 700821"/>
                  <a:gd name="connsiteX5" fmla="*/ 290513 w 785813"/>
                  <a:gd name="connsiteY5" fmla="*/ 686830 h 700821"/>
                  <a:gd name="connsiteX6" fmla="*/ 447675 w 785813"/>
                  <a:gd name="connsiteY6" fmla="*/ 451086 h 700821"/>
                  <a:gd name="connsiteX7" fmla="*/ 581025 w 785813"/>
                  <a:gd name="connsiteY7" fmla="*/ 310592 h 700821"/>
                  <a:gd name="connsiteX8" fmla="*/ 745331 w 785813"/>
                  <a:gd name="connsiteY8" fmla="*/ 422511 h 700821"/>
                  <a:gd name="connsiteX9" fmla="*/ 785813 w 785813"/>
                  <a:gd name="connsiteY9" fmla="*/ 448705 h 700821"/>
                  <a:gd name="connsiteX0" fmla="*/ 0 w 785813"/>
                  <a:gd name="connsiteY0" fmla="*/ 527286 h 700821"/>
                  <a:gd name="connsiteX1" fmla="*/ 66273 w 785813"/>
                  <a:gd name="connsiteY1" fmla="*/ 486832 h 700821"/>
                  <a:gd name="connsiteX2" fmla="*/ 91915 w 785813"/>
                  <a:gd name="connsiteY2" fmla="*/ 443416 h 700821"/>
                  <a:gd name="connsiteX3" fmla="*/ 192881 w 785813"/>
                  <a:gd name="connsiteY3" fmla="*/ 529667 h 700821"/>
                  <a:gd name="connsiteX4" fmla="*/ 204788 w 785813"/>
                  <a:gd name="connsiteY4" fmla="*/ 1030 h 700821"/>
                  <a:gd name="connsiteX5" fmla="*/ 290513 w 785813"/>
                  <a:gd name="connsiteY5" fmla="*/ 686830 h 700821"/>
                  <a:gd name="connsiteX6" fmla="*/ 447675 w 785813"/>
                  <a:gd name="connsiteY6" fmla="*/ 451086 h 700821"/>
                  <a:gd name="connsiteX7" fmla="*/ 581025 w 785813"/>
                  <a:gd name="connsiteY7" fmla="*/ 310592 h 700821"/>
                  <a:gd name="connsiteX8" fmla="*/ 745331 w 785813"/>
                  <a:gd name="connsiteY8" fmla="*/ 422511 h 700821"/>
                  <a:gd name="connsiteX9" fmla="*/ 785813 w 785813"/>
                  <a:gd name="connsiteY9" fmla="*/ 448705 h 700821"/>
                  <a:gd name="connsiteX0" fmla="*/ 0 w 785813"/>
                  <a:gd name="connsiteY0" fmla="*/ 527286 h 700821"/>
                  <a:gd name="connsiteX1" fmla="*/ 66273 w 785813"/>
                  <a:gd name="connsiteY1" fmla="*/ 486832 h 700821"/>
                  <a:gd name="connsiteX2" fmla="*/ 91915 w 785813"/>
                  <a:gd name="connsiteY2" fmla="*/ 443416 h 700821"/>
                  <a:gd name="connsiteX3" fmla="*/ 192881 w 785813"/>
                  <a:gd name="connsiteY3" fmla="*/ 529667 h 700821"/>
                  <a:gd name="connsiteX4" fmla="*/ 204788 w 785813"/>
                  <a:gd name="connsiteY4" fmla="*/ 1030 h 700821"/>
                  <a:gd name="connsiteX5" fmla="*/ 290513 w 785813"/>
                  <a:gd name="connsiteY5" fmla="*/ 686830 h 700821"/>
                  <a:gd name="connsiteX6" fmla="*/ 447675 w 785813"/>
                  <a:gd name="connsiteY6" fmla="*/ 451086 h 700821"/>
                  <a:gd name="connsiteX7" fmla="*/ 581025 w 785813"/>
                  <a:gd name="connsiteY7" fmla="*/ 310592 h 700821"/>
                  <a:gd name="connsiteX8" fmla="*/ 745331 w 785813"/>
                  <a:gd name="connsiteY8" fmla="*/ 422511 h 700821"/>
                  <a:gd name="connsiteX9" fmla="*/ 785813 w 785813"/>
                  <a:gd name="connsiteY9" fmla="*/ 448705 h 700821"/>
                  <a:gd name="connsiteX0" fmla="*/ 0 w 785813"/>
                  <a:gd name="connsiteY0" fmla="*/ 527286 h 700821"/>
                  <a:gd name="connsiteX1" fmla="*/ 66273 w 785813"/>
                  <a:gd name="connsiteY1" fmla="*/ 486832 h 700821"/>
                  <a:gd name="connsiteX2" fmla="*/ 91915 w 785813"/>
                  <a:gd name="connsiteY2" fmla="*/ 443416 h 700821"/>
                  <a:gd name="connsiteX3" fmla="*/ 192881 w 785813"/>
                  <a:gd name="connsiteY3" fmla="*/ 529667 h 700821"/>
                  <a:gd name="connsiteX4" fmla="*/ 204788 w 785813"/>
                  <a:gd name="connsiteY4" fmla="*/ 1030 h 700821"/>
                  <a:gd name="connsiteX5" fmla="*/ 290513 w 785813"/>
                  <a:gd name="connsiteY5" fmla="*/ 686830 h 700821"/>
                  <a:gd name="connsiteX6" fmla="*/ 447675 w 785813"/>
                  <a:gd name="connsiteY6" fmla="*/ 451086 h 700821"/>
                  <a:gd name="connsiteX7" fmla="*/ 581025 w 785813"/>
                  <a:gd name="connsiteY7" fmla="*/ 310592 h 700821"/>
                  <a:gd name="connsiteX8" fmla="*/ 745331 w 785813"/>
                  <a:gd name="connsiteY8" fmla="*/ 422511 h 700821"/>
                  <a:gd name="connsiteX9" fmla="*/ 785813 w 785813"/>
                  <a:gd name="connsiteY9" fmla="*/ 448705 h 700821"/>
                  <a:gd name="connsiteX0" fmla="*/ 0 w 785813"/>
                  <a:gd name="connsiteY0" fmla="*/ 527286 h 700821"/>
                  <a:gd name="connsiteX1" fmla="*/ 62563 w 785813"/>
                  <a:gd name="connsiteY1" fmla="*/ 487760 h 700821"/>
                  <a:gd name="connsiteX2" fmla="*/ 91915 w 785813"/>
                  <a:gd name="connsiteY2" fmla="*/ 443416 h 700821"/>
                  <a:gd name="connsiteX3" fmla="*/ 192881 w 785813"/>
                  <a:gd name="connsiteY3" fmla="*/ 529667 h 700821"/>
                  <a:gd name="connsiteX4" fmla="*/ 204788 w 785813"/>
                  <a:gd name="connsiteY4" fmla="*/ 1030 h 700821"/>
                  <a:gd name="connsiteX5" fmla="*/ 290513 w 785813"/>
                  <a:gd name="connsiteY5" fmla="*/ 686830 h 700821"/>
                  <a:gd name="connsiteX6" fmla="*/ 447675 w 785813"/>
                  <a:gd name="connsiteY6" fmla="*/ 451086 h 700821"/>
                  <a:gd name="connsiteX7" fmla="*/ 581025 w 785813"/>
                  <a:gd name="connsiteY7" fmla="*/ 310592 h 700821"/>
                  <a:gd name="connsiteX8" fmla="*/ 745331 w 785813"/>
                  <a:gd name="connsiteY8" fmla="*/ 422511 h 700821"/>
                  <a:gd name="connsiteX9" fmla="*/ 785813 w 785813"/>
                  <a:gd name="connsiteY9" fmla="*/ 448705 h 700821"/>
                  <a:gd name="connsiteX0" fmla="*/ 0 w 785813"/>
                  <a:gd name="connsiteY0" fmla="*/ 527286 h 700821"/>
                  <a:gd name="connsiteX1" fmla="*/ 62563 w 785813"/>
                  <a:gd name="connsiteY1" fmla="*/ 487760 h 700821"/>
                  <a:gd name="connsiteX2" fmla="*/ 91915 w 785813"/>
                  <a:gd name="connsiteY2" fmla="*/ 443416 h 700821"/>
                  <a:gd name="connsiteX3" fmla="*/ 192881 w 785813"/>
                  <a:gd name="connsiteY3" fmla="*/ 529667 h 700821"/>
                  <a:gd name="connsiteX4" fmla="*/ 204788 w 785813"/>
                  <a:gd name="connsiteY4" fmla="*/ 1030 h 700821"/>
                  <a:gd name="connsiteX5" fmla="*/ 290513 w 785813"/>
                  <a:gd name="connsiteY5" fmla="*/ 686830 h 700821"/>
                  <a:gd name="connsiteX6" fmla="*/ 447675 w 785813"/>
                  <a:gd name="connsiteY6" fmla="*/ 451086 h 700821"/>
                  <a:gd name="connsiteX7" fmla="*/ 581025 w 785813"/>
                  <a:gd name="connsiteY7" fmla="*/ 310592 h 700821"/>
                  <a:gd name="connsiteX8" fmla="*/ 745331 w 785813"/>
                  <a:gd name="connsiteY8" fmla="*/ 422511 h 700821"/>
                  <a:gd name="connsiteX9" fmla="*/ 785813 w 785813"/>
                  <a:gd name="connsiteY9" fmla="*/ 448705 h 700821"/>
                  <a:gd name="connsiteX0" fmla="*/ 0 w 785813"/>
                  <a:gd name="connsiteY0" fmla="*/ 527286 h 700821"/>
                  <a:gd name="connsiteX1" fmla="*/ 62563 w 785813"/>
                  <a:gd name="connsiteY1" fmla="*/ 487760 h 700821"/>
                  <a:gd name="connsiteX2" fmla="*/ 91915 w 785813"/>
                  <a:gd name="connsiteY2" fmla="*/ 443416 h 700821"/>
                  <a:gd name="connsiteX3" fmla="*/ 192881 w 785813"/>
                  <a:gd name="connsiteY3" fmla="*/ 529667 h 700821"/>
                  <a:gd name="connsiteX4" fmla="*/ 204788 w 785813"/>
                  <a:gd name="connsiteY4" fmla="*/ 1030 h 700821"/>
                  <a:gd name="connsiteX5" fmla="*/ 290513 w 785813"/>
                  <a:gd name="connsiteY5" fmla="*/ 686830 h 700821"/>
                  <a:gd name="connsiteX6" fmla="*/ 447675 w 785813"/>
                  <a:gd name="connsiteY6" fmla="*/ 451086 h 700821"/>
                  <a:gd name="connsiteX7" fmla="*/ 581025 w 785813"/>
                  <a:gd name="connsiteY7" fmla="*/ 310592 h 700821"/>
                  <a:gd name="connsiteX8" fmla="*/ 745331 w 785813"/>
                  <a:gd name="connsiteY8" fmla="*/ 422511 h 700821"/>
                  <a:gd name="connsiteX9" fmla="*/ 785813 w 785813"/>
                  <a:gd name="connsiteY9" fmla="*/ 448705 h 700821"/>
                  <a:gd name="connsiteX0" fmla="*/ 0 w 785813"/>
                  <a:gd name="connsiteY0" fmla="*/ 527288 h 700823"/>
                  <a:gd name="connsiteX1" fmla="*/ 62563 w 785813"/>
                  <a:gd name="connsiteY1" fmla="*/ 487762 h 700823"/>
                  <a:gd name="connsiteX2" fmla="*/ 88205 w 785813"/>
                  <a:gd name="connsiteY2" fmla="*/ 448983 h 700823"/>
                  <a:gd name="connsiteX3" fmla="*/ 192881 w 785813"/>
                  <a:gd name="connsiteY3" fmla="*/ 529669 h 700823"/>
                  <a:gd name="connsiteX4" fmla="*/ 204788 w 785813"/>
                  <a:gd name="connsiteY4" fmla="*/ 1032 h 700823"/>
                  <a:gd name="connsiteX5" fmla="*/ 290513 w 785813"/>
                  <a:gd name="connsiteY5" fmla="*/ 686832 h 700823"/>
                  <a:gd name="connsiteX6" fmla="*/ 447675 w 785813"/>
                  <a:gd name="connsiteY6" fmla="*/ 451088 h 700823"/>
                  <a:gd name="connsiteX7" fmla="*/ 581025 w 785813"/>
                  <a:gd name="connsiteY7" fmla="*/ 310594 h 700823"/>
                  <a:gd name="connsiteX8" fmla="*/ 745331 w 785813"/>
                  <a:gd name="connsiteY8" fmla="*/ 422513 h 700823"/>
                  <a:gd name="connsiteX9" fmla="*/ 785813 w 785813"/>
                  <a:gd name="connsiteY9" fmla="*/ 448707 h 700823"/>
                  <a:gd name="connsiteX0" fmla="*/ 0 w 785813"/>
                  <a:gd name="connsiteY0" fmla="*/ 527288 h 700823"/>
                  <a:gd name="connsiteX1" fmla="*/ 62563 w 785813"/>
                  <a:gd name="connsiteY1" fmla="*/ 487762 h 700823"/>
                  <a:gd name="connsiteX2" fmla="*/ 88205 w 785813"/>
                  <a:gd name="connsiteY2" fmla="*/ 448983 h 700823"/>
                  <a:gd name="connsiteX3" fmla="*/ 192881 w 785813"/>
                  <a:gd name="connsiteY3" fmla="*/ 529669 h 700823"/>
                  <a:gd name="connsiteX4" fmla="*/ 204788 w 785813"/>
                  <a:gd name="connsiteY4" fmla="*/ 1032 h 700823"/>
                  <a:gd name="connsiteX5" fmla="*/ 290513 w 785813"/>
                  <a:gd name="connsiteY5" fmla="*/ 686832 h 700823"/>
                  <a:gd name="connsiteX6" fmla="*/ 447675 w 785813"/>
                  <a:gd name="connsiteY6" fmla="*/ 451088 h 700823"/>
                  <a:gd name="connsiteX7" fmla="*/ 581025 w 785813"/>
                  <a:gd name="connsiteY7" fmla="*/ 310594 h 700823"/>
                  <a:gd name="connsiteX8" fmla="*/ 745331 w 785813"/>
                  <a:gd name="connsiteY8" fmla="*/ 422513 h 700823"/>
                  <a:gd name="connsiteX9" fmla="*/ 785813 w 785813"/>
                  <a:gd name="connsiteY9" fmla="*/ 448707 h 700823"/>
                  <a:gd name="connsiteX0" fmla="*/ 0 w 785813"/>
                  <a:gd name="connsiteY0" fmla="*/ 527288 h 700823"/>
                  <a:gd name="connsiteX1" fmla="*/ 62563 w 785813"/>
                  <a:gd name="connsiteY1" fmla="*/ 487762 h 700823"/>
                  <a:gd name="connsiteX2" fmla="*/ 88205 w 785813"/>
                  <a:gd name="connsiteY2" fmla="*/ 448983 h 700823"/>
                  <a:gd name="connsiteX3" fmla="*/ 192881 w 785813"/>
                  <a:gd name="connsiteY3" fmla="*/ 529669 h 700823"/>
                  <a:gd name="connsiteX4" fmla="*/ 204788 w 785813"/>
                  <a:gd name="connsiteY4" fmla="*/ 1032 h 700823"/>
                  <a:gd name="connsiteX5" fmla="*/ 290513 w 785813"/>
                  <a:gd name="connsiteY5" fmla="*/ 686832 h 700823"/>
                  <a:gd name="connsiteX6" fmla="*/ 447675 w 785813"/>
                  <a:gd name="connsiteY6" fmla="*/ 451088 h 700823"/>
                  <a:gd name="connsiteX7" fmla="*/ 581025 w 785813"/>
                  <a:gd name="connsiteY7" fmla="*/ 310594 h 700823"/>
                  <a:gd name="connsiteX8" fmla="*/ 745331 w 785813"/>
                  <a:gd name="connsiteY8" fmla="*/ 422513 h 700823"/>
                  <a:gd name="connsiteX9" fmla="*/ 785813 w 785813"/>
                  <a:gd name="connsiteY9" fmla="*/ 448707 h 700823"/>
                  <a:gd name="connsiteX0" fmla="*/ 0 w 785813"/>
                  <a:gd name="connsiteY0" fmla="*/ 527343 h 700878"/>
                  <a:gd name="connsiteX1" fmla="*/ 62563 w 785813"/>
                  <a:gd name="connsiteY1" fmla="*/ 487817 h 700878"/>
                  <a:gd name="connsiteX2" fmla="*/ 88205 w 785813"/>
                  <a:gd name="connsiteY2" fmla="*/ 449038 h 700878"/>
                  <a:gd name="connsiteX3" fmla="*/ 206794 w 785813"/>
                  <a:gd name="connsiteY3" fmla="*/ 526014 h 700878"/>
                  <a:gd name="connsiteX4" fmla="*/ 204788 w 785813"/>
                  <a:gd name="connsiteY4" fmla="*/ 1087 h 700878"/>
                  <a:gd name="connsiteX5" fmla="*/ 290513 w 785813"/>
                  <a:gd name="connsiteY5" fmla="*/ 686887 h 700878"/>
                  <a:gd name="connsiteX6" fmla="*/ 447675 w 785813"/>
                  <a:gd name="connsiteY6" fmla="*/ 451143 h 700878"/>
                  <a:gd name="connsiteX7" fmla="*/ 581025 w 785813"/>
                  <a:gd name="connsiteY7" fmla="*/ 310649 h 700878"/>
                  <a:gd name="connsiteX8" fmla="*/ 745331 w 785813"/>
                  <a:gd name="connsiteY8" fmla="*/ 422568 h 700878"/>
                  <a:gd name="connsiteX9" fmla="*/ 785813 w 785813"/>
                  <a:gd name="connsiteY9" fmla="*/ 448762 h 700878"/>
                  <a:gd name="connsiteX0" fmla="*/ 0 w 785813"/>
                  <a:gd name="connsiteY0" fmla="*/ 527262 h 700797"/>
                  <a:gd name="connsiteX1" fmla="*/ 62563 w 785813"/>
                  <a:gd name="connsiteY1" fmla="*/ 487736 h 700797"/>
                  <a:gd name="connsiteX2" fmla="*/ 88205 w 785813"/>
                  <a:gd name="connsiteY2" fmla="*/ 448957 h 700797"/>
                  <a:gd name="connsiteX3" fmla="*/ 206794 w 785813"/>
                  <a:gd name="connsiteY3" fmla="*/ 525933 h 700797"/>
                  <a:gd name="connsiteX4" fmla="*/ 204788 w 785813"/>
                  <a:gd name="connsiteY4" fmla="*/ 1006 h 700797"/>
                  <a:gd name="connsiteX5" fmla="*/ 290513 w 785813"/>
                  <a:gd name="connsiteY5" fmla="*/ 686806 h 700797"/>
                  <a:gd name="connsiteX6" fmla="*/ 447675 w 785813"/>
                  <a:gd name="connsiteY6" fmla="*/ 451062 h 700797"/>
                  <a:gd name="connsiteX7" fmla="*/ 581025 w 785813"/>
                  <a:gd name="connsiteY7" fmla="*/ 310568 h 700797"/>
                  <a:gd name="connsiteX8" fmla="*/ 745331 w 785813"/>
                  <a:gd name="connsiteY8" fmla="*/ 422487 h 700797"/>
                  <a:gd name="connsiteX9" fmla="*/ 785813 w 785813"/>
                  <a:gd name="connsiteY9" fmla="*/ 448681 h 700797"/>
                  <a:gd name="connsiteX0" fmla="*/ 0 w 785813"/>
                  <a:gd name="connsiteY0" fmla="*/ 527247 h 700782"/>
                  <a:gd name="connsiteX1" fmla="*/ 62563 w 785813"/>
                  <a:gd name="connsiteY1" fmla="*/ 487721 h 700782"/>
                  <a:gd name="connsiteX2" fmla="*/ 88205 w 785813"/>
                  <a:gd name="connsiteY2" fmla="*/ 448942 h 700782"/>
                  <a:gd name="connsiteX3" fmla="*/ 206794 w 785813"/>
                  <a:gd name="connsiteY3" fmla="*/ 525918 h 700782"/>
                  <a:gd name="connsiteX4" fmla="*/ 204788 w 785813"/>
                  <a:gd name="connsiteY4" fmla="*/ 991 h 700782"/>
                  <a:gd name="connsiteX5" fmla="*/ 290513 w 785813"/>
                  <a:gd name="connsiteY5" fmla="*/ 686791 h 700782"/>
                  <a:gd name="connsiteX6" fmla="*/ 447675 w 785813"/>
                  <a:gd name="connsiteY6" fmla="*/ 451047 h 700782"/>
                  <a:gd name="connsiteX7" fmla="*/ 581025 w 785813"/>
                  <a:gd name="connsiteY7" fmla="*/ 310553 h 700782"/>
                  <a:gd name="connsiteX8" fmla="*/ 745331 w 785813"/>
                  <a:gd name="connsiteY8" fmla="*/ 422472 h 700782"/>
                  <a:gd name="connsiteX9" fmla="*/ 785813 w 785813"/>
                  <a:gd name="connsiteY9" fmla="*/ 448666 h 700782"/>
                  <a:gd name="connsiteX0" fmla="*/ 0 w 785813"/>
                  <a:gd name="connsiteY0" fmla="*/ 527343 h 700878"/>
                  <a:gd name="connsiteX1" fmla="*/ 62563 w 785813"/>
                  <a:gd name="connsiteY1" fmla="*/ 487817 h 700878"/>
                  <a:gd name="connsiteX2" fmla="*/ 91915 w 785813"/>
                  <a:gd name="connsiteY2" fmla="*/ 448111 h 700878"/>
                  <a:gd name="connsiteX3" fmla="*/ 206794 w 785813"/>
                  <a:gd name="connsiteY3" fmla="*/ 526014 h 700878"/>
                  <a:gd name="connsiteX4" fmla="*/ 204788 w 785813"/>
                  <a:gd name="connsiteY4" fmla="*/ 1087 h 700878"/>
                  <a:gd name="connsiteX5" fmla="*/ 290513 w 785813"/>
                  <a:gd name="connsiteY5" fmla="*/ 686887 h 700878"/>
                  <a:gd name="connsiteX6" fmla="*/ 447675 w 785813"/>
                  <a:gd name="connsiteY6" fmla="*/ 451143 h 700878"/>
                  <a:gd name="connsiteX7" fmla="*/ 581025 w 785813"/>
                  <a:gd name="connsiteY7" fmla="*/ 310649 h 700878"/>
                  <a:gd name="connsiteX8" fmla="*/ 745331 w 785813"/>
                  <a:gd name="connsiteY8" fmla="*/ 422568 h 700878"/>
                  <a:gd name="connsiteX9" fmla="*/ 785813 w 785813"/>
                  <a:gd name="connsiteY9" fmla="*/ 448762 h 700878"/>
                  <a:gd name="connsiteX0" fmla="*/ 0 w 785813"/>
                  <a:gd name="connsiteY0" fmla="*/ 527343 h 700878"/>
                  <a:gd name="connsiteX1" fmla="*/ 62563 w 785813"/>
                  <a:gd name="connsiteY1" fmla="*/ 487817 h 700878"/>
                  <a:gd name="connsiteX2" fmla="*/ 91915 w 785813"/>
                  <a:gd name="connsiteY2" fmla="*/ 448111 h 700878"/>
                  <a:gd name="connsiteX3" fmla="*/ 206794 w 785813"/>
                  <a:gd name="connsiteY3" fmla="*/ 526014 h 700878"/>
                  <a:gd name="connsiteX4" fmla="*/ 204788 w 785813"/>
                  <a:gd name="connsiteY4" fmla="*/ 1087 h 700878"/>
                  <a:gd name="connsiteX5" fmla="*/ 290513 w 785813"/>
                  <a:gd name="connsiteY5" fmla="*/ 686887 h 700878"/>
                  <a:gd name="connsiteX6" fmla="*/ 447675 w 785813"/>
                  <a:gd name="connsiteY6" fmla="*/ 451143 h 700878"/>
                  <a:gd name="connsiteX7" fmla="*/ 581025 w 785813"/>
                  <a:gd name="connsiteY7" fmla="*/ 310649 h 700878"/>
                  <a:gd name="connsiteX8" fmla="*/ 745331 w 785813"/>
                  <a:gd name="connsiteY8" fmla="*/ 422568 h 700878"/>
                  <a:gd name="connsiteX9" fmla="*/ 785813 w 785813"/>
                  <a:gd name="connsiteY9" fmla="*/ 448762 h 700878"/>
                  <a:gd name="connsiteX0" fmla="*/ 0 w 785813"/>
                  <a:gd name="connsiteY0" fmla="*/ 527343 h 700878"/>
                  <a:gd name="connsiteX1" fmla="*/ 62563 w 785813"/>
                  <a:gd name="connsiteY1" fmla="*/ 487817 h 700878"/>
                  <a:gd name="connsiteX2" fmla="*/ 91915 w 785813"/>
                  <a:gd name="connsiteY2" fmla="*/ 448111 h 700878"/>
                  <a:gd name="connsiteX3" fmla="*/ 206794 w 785813"/>
                  <a:gd name="connsiteY3" fmla="*/ 526014 h 700878"/>
                  <a:gd name="connsiteX4" fmla="*/ 204788 w 785813"/>
                  <a:gd name="connsiteY4" fmla="*/ 1087 h 700878"/>
                  <a:gd name="connsiteX5" fmla="*/ 290513 w 785813"/>
                  <a:gd name="connsiteY5" fmla="*/ 686887 h 700878"/>
                  <a:gd name="connsiteX6" fmla="*/ 447675 w 785813"/>
                  <a:gd name="connsiteY6" fmla="*/ 451143 h 700878"/>
                  <a:gd name="connsiteX7" fmla="*/ 581025 w 785813"/>
                  <a:gd name="connsiteY7" fmla="*/ 310649 h 700878"/>
                  <a:gd name="connsiteX8" fmla="*/ 745331 w 785813"/>
                  <a:gd name="connsiteY8" fmla="*/ 422568 h 700878"/>
                  <a:gd name="connsiteX9" fmla="*/ 785813 w 785813"/>
                  <a:gd name="connsiteY9" fmla="*/ 448762 h 700878"/>
                  <a:gd name="connsiteX0" fmla="*/ 0 w 785813"/>
                  <a:gd name="connsiteY0" fmla="*/ 527343 h 700878"/>
                  <a:gd name="connsiteX1" fmla="*/ 62563 w 785813"/>
                  <a:gd name="connsiteY1" fmla="*/ 487817 h 700878"/>
                  <a:gd name="connsiteX2" fmla="*/ 91915 w 785813"/>
                  <a:gd name="connsiteY2" fmla="*/ 448111 h 700878"/>
                  <a:gd name="connsiteX3" fmla="*/ 206794 w 785813"/>
                  <a:gd name="connsiteY3" fmla="*/ 526014 h 700878"/>
                  <a:gd name="connsiteX4" fmla="*/ 204788 w 785813"/>
                  <a:gd name="connsiteY4" fmla="*/ 1087 h 700878"/>
                  <a:gd name="connsiteX5" fmla="*/ 290513 w 785813"/>
                  <a:gd name="connsiteY5" fmla="*/ 686887 h 700878"/>
                  <a:gd name="connsiteX6" fmla="*/ 447675 w 785813"/>
                  <a:gd name="connsiteY6" fmla="*/ 451143 h 700878"/>
                  <a:gd name="connsiteX7" fmla="*/ 581025 w 785813"/>
                  <a:gd name="connsiteY7" fmla="*/ 310649 h 700878"/>
                  <a:gd name="connsiteX8" fmla="*/ 745331 w 785813"/>
                  <a:gd name="connsiteY8" fmla="*/ 422568 h 700878"/>
                  <a:gd name="connsiteX9" fmla="*/ 785813 w 785813"/>
                  <a:gd name="connsiteY9" fmla="*/ 448762 h 700878"/>
                  <a:gd name="connsiteX0" fmla="*/ 0 w 785813"/>
                  <a:gd name="connsiteY0" fmla="*/ 527343 h 700878"/>
                  <a:gd name="connsiteX1" fmla="*/ 62563 w 785813"/>
                  <a:gd name="connsiteY1" fmla="*/ 487817 h 700878"/>
                  <a:gd name="connsiteX2" fmla="*/ 91915 w 785813"/>
                  <a:gd name="connsiteY2" fmla="*/ 448111 h 700878"/>
                  <a:gd name="connsiteX3" fmla="*/ 206794 w 785813"/>
                  <a:gd name="connsiteY3" fmla="*/ 526014 h 700878"/>
                  <a:gd name="connsiteX4" fmla="*/ 204788 w 785813"/>
                  <a:gd name="connsiteY4" fmla="*/ 1087 h 700878"/>
                  <a:gd name="connsiteX5" fmla="*/ 290513 w 785813"/>
                  <a:gd name="connsiteY5" fmla="*/ 686887 h 700878"/>
                  <a:gd name="connsiteX6" fmla="*/ 447675 w 785813"/>
                  <a:gd name="connsiteY6" fmla="*/ 451143 h 700878"/>
                  <a:gd name="connsiteX7" fmla="*/ 581025 w 785813"/>
                  <a:gd name="connsiteY7" fmla="*/ 310649 h 700878"/>
                  <a:gd name="connsiteX8" fmla="*/ 745331 w 785813"/>
                  <a:gd name="connsiteY8" fmla="*/ 422568 h 700878"/>
                  <a:gd name="connsiteX9" fmla="*/ 785813 w 785813"/>
                  <a:gd name="connsiteY9" fmla="*/ 448762 h 700878"/>
                  <a:gd name="connsiteX0" fmla="*/ 0 w 785813"/>
                  <a:gd name="connsiteY0" fmla="*/ 527343 h 700878"/>
                  <a:gd name="connsiteX1" fmla="*/ 62563 w 785813"/>
                  <a:gd name="connsiteY1" fmla="*/ 487817 h 700878"/>
                  <a:gd name="connsiteX2" fmla="*/ 91915 w 785813"/>
                  <a:gd name="connsiteY2" fmla="*/ 448111 h 700878"/>
                  <a:gd name="connsiteX3" fmla="*/ 206794 w 785813"/>
                  <a:gd name="connsiteY3" fmla="*/ 526014 h 700878"/>
                  <a:gd name="connsiteX4" fmla="*/ 204788 w 785813"/>
                  <a:gd name="connsiteY4" fmla="*/ 1087 h 700878"/>
                  <a:gd name="connsiteX5" fmla="*/ 290513 w 785813"/>
                  <a:gd name="connsiteY5" fmla="*/ 686887 h 700878"/>
                  <a:gd name="connsiteX6" fmla="*/ 447675 w 785813"/>
                  <a:gd name="connsiteY6" fmla="*/ 451143 h 700878"/>
                  <a:gd name="connsiteX7" fmla="*/ 581025 w 785813"/>
                  <a:gd name="connsiteY7" fmla="*/ 310649 h 700878"/>
                  <a:gd name="connsiteX8" fmla="*/ 745331 w 785813"/>
                  <a:gd name="connsiteY8" fmla="*/ 422568 h 700878"/>
                  <a:gd name="connsiteX9" fmla="*/ 785813 w 785813"/>
                  <a:gd name="connsiteY9" fmla="*/ 448762 h 700878"/>
                  <a:gd name="connsiteX0" fmla="*/ 0 w 785813"/>
                  <a:gd name="connsiteY0" fmla="*/ 527343 h 700878"/>
                  <a:gd name="connsiteX1" fmla="*/ 62563 w 785813"/>
                  <a:gd name="connsiteY1" fmla="*/ 487817 h 700878"/>
                  <a:gd name="connsiteX2" fmla="*/ 91915 w 785813"/>
                  <a:gd name="connsiteY2" fmla="*/ 448111 h 700878"/>
                  <a:gd name="connsiteX3" fmla="*/ 206794 w 785813"/>
                  <a:gd name="connsiteY3" fmla="*/ 526014 h 700878"/>
                  <a:gd name="connsiteX4" fmla="*/ 204788 w 785813"/>
                  <a:gd name="connsiteY4" fmla="*/ 1087 h 700878"/>
                  <a:gd name="connsiteX5" fmla="*/ 290513 w 785813"/>
                  <a:gd name="connsiteY5" fmla="*/ 686887 h 700878"/>
                  <a:gd name="connsiteX6" fmla="*/ 447675 w 785813"/>
                  <a:gd name="connsiteY6" fmla="*/ 451143 h 700878"/>
                  <a:gd name="connsiteX7" fmla="*/ 581025 w 785813"/>
                  <a:gd name="connsiteY7" fmla="*/ 310649 h 700878"/>
                  <a:gd name="connsiteX8" fmla="*/ 745331 w 785813"/>
                  <a:gd name="connsiteY8" fmla="*/ 422568 h 700878"/>
                  <a:gd name="connsiteX9" fmla="*/ 785813 w 785813"/>
                  <a:gd name="connsiteY9" fmla="*/ 448762 h 700878"/>
                  <a:gd name="connsiteX0" fmla="*/ 0 w 785813"/>
                  <a:gd name="connsiteY0" fmla="*/ 527343 h 700878"/>
                  <a:gd name="connsiteX1" fmla="*/ 62563 w 785813"/>
                  <a:gd name="connsiteY1" fmla="*/ 487817 h 700878"/>
                  <a:gd name="connsiteX2" fmla="*/ 91915 w 785813"/>
                  <a:gd name="connsiteY2" fmla="*/ 448111 h 700878"/>
                  <a:gd name="connsiteX3" fmla="*/ 206794 w 785813"/>
                  <a:gd name="connsiteY3" fmla="*/ 526014 h 700878"/>
                  <a:gd name="connsiteX4" fmla="*/ 204788 w 785813"/>
                  <a:gd name="connsiteY4" fmla="*/ 1087 h 700878"/>
                  <a:gd name="connsiteX5" fmla="*/ 290513 w 785813"/>
                  <a:gd name="connsiteY5" fmla="*/ 686887 h 700878"/>
                  <a:gd name="connsiteX6" fmla="*/ 447675 w 785813"/>
                  <a:gd name="connsiteY6" fmla="*/ 451143 h 700878"/>
                  <a:gd name="connsiteX7" fmla="*/ 581025 w 785813"/>
                  <a:gd name="connsiteY7" fmla="*/ 310649 h 700878"/>
                  <a:gd name="connsiteX8" fmla="*/ 745331 w 785813"/>
                  <a:gd name="connsiteY8" fmla="*/ 422568 h 700878"/>
                  <a:gd name="connsiteX9" fmla="*/ 785813 w 785813"/>
                  <a:gd name="connsiteY9" fmla="*/ 448762 h 700878"/>
                  <a:gd name="connsiteX0" fmla="*/ 0 w 785813"/>
                  <a:gd name="connsiteY0" fmla="*/ 527343 h 700878"/>
                  <a:gd name="connsiteX1" fmla="*/ 62563 w 785813"/>
                  <a:gd name="connsiteY1" fmla="*/ 487817 h 700878"/>
                  <a:gd name="connsiteX2" fmla="*/ 91915 w 785813"/>
                  <a:gd name="connsiteY2" fmla="*/ 447184 h 700878"/>
                  <a:gd name="connsiteX3" fmla="*/ 206794 w 785813"/>
                  <a:gd name="connsiteY3" fmla="*/ 526014 h 700878"/>
                  <a:gd name="connsiteX4" fmla="*/ 204788 w 785813"/>
                  <a:gd name="connsiteY4" fmla="*/ 1087 h 700878"/>
                  <a:gd name="connsiteX5" fmla="*/ 290513 w 785813"/>
                  <a:gd name="connsiteY5" fmla="*/ 686887 h 700878"/>
                  <a:gd name="connsiteX6" fmla="*/ 447675 w 785813"/>
                  <a:gd name="connsiteY6" fmla="*/ 451143 h 700878"/>
                  <a:gd name="connsiteX7" fmla="*/ 581025 w 785813"/>
                  <a:gd name="connsiteY7" fmla="*/ 310649 h 700878"/>
                  <a:gd name="connsiteX8" fmla="*/ 745331 w 785813"/>
                  <a:gd name="connsiteY8" fmla="*/ 422568 h 700878"/>
                  <a:gd name="connsiteX9" fmla="*/ 785813 w 785813"/>
                  <a:gd name="connsiteY9" fmla="*/ 448762 h 700878"/>
                  <a:gd name="connsiteX0" fmla="*/ 0 w 785813"/>
                  <a:gd name="connsiteY0" fmla="*/ 527343 h 700878"/>
                  <a:gd name="connsiteX1" fmla="*/ 62563 w 785813"/>
                  <a:gd name="connsiteY1" fmla="*/ 487817 h 700878"/>
                  <a:gd name="connsiteX2" fmla="*/ 91915 w 785813"/>
                  <a:gd name="connsiteY2" fmla="*/ 447184 h 700878"/>
                  <a:gd name="connsiteX3" fmla="*/ 206794 w 785813"/>
                  <a:gd name="connsiteY3" fmla="*/ 526014 h 700878"/>
                  <a:gd name="connsiteX4" fmla="*/ 204788 w 785813"/>
                  <a:gd name="connsiteY4" fmla="*/ 1087 h 700878"/>
                  <a:gd name="connsiteX5" fmla="*/ 290513 w 785813"/>
                  <a:gd name="connsiteY5" fmla="*/ 686887 h 700878"/>
                  <a:gd name="connsiteX6" fmla="*/ 447675 w 785813"/>
                  <a:gd name="connsiteY6" fmla="*/ 451143 h 700878"/>
                  <a:gd name="connsiteX7" fmla="*/ 581025 w 785813"/>
                  <a:gd name="connsiteY7" fmla="*/ 310649 h 700878"/>
                  <a:gd name="connsiteX8" fmla="*/ 745331 w 785813"/>
                  <a:gd name="connsiteY8" fmla="*/ 422568 h 700878"/>
                  <a:gd name="connsiteX9" fmla="*/ 785813 w 785813"/>
                  <a:gd name="connsiteY9" fmla="*/ 448762 h 700878"/>
                  <a:gd name="connsiteX0" fmla="*/ 0 w 785813"/>
                  <a:gd name="connsiteY0" fmla="*/ 527357 h 700892"/>
                  <a:gd name="connsiteX1" fmla="*/ 62563 w 785813"/>
                  <a:gd name="connsiteY1" fmla="*/ 487831 h 700892"/>
                  <a:gd name="connsiteX2" fmla="*/ 91915 w 785813"/>
                  <a:gd name="connsiteY2" fmla="*/ 447198 h 700892"/>
                  <a:gd name="connsiteX3" fmla="*/ 204011 w 785813"/>
                  <a:gd name="connsiteY3" fmla="*/ 525100 h 700892"/>
                  <a:gd name="connsiteX4" fmla="*/ 204788 w 785813"/>
                  <a:gd name="connsiteY4" fmla="*/ 1101 h 700892"/>
                  <a:gd name="connsiteX5" fmla="*/ 290513 w 785813"/>
                  <a:gd name="connsiteY5" fmla="*/ 686901 h 700892"/>
                  <a:gd name="connsiteX6" fmla="*/ 447675 w 785813"/>
                  <a:gd name="connsiteY6" fmla="*/ 451157 h 700892"/>
                  <a:gd name="connsiteX7" fmla="*/ 581025 w 785813"/>
                  <a:gd name="connsiteY7" fmla="*/ 310663 h 700892"/>
                  <a:gd name="connsiteX8" fmla="*/ 745331 w 785813"/>
                  <a:gd name="connsiteY8" fmla="*/ 422582 h 700892"/>
                  <a:gd name="connsiteX9" fmla="*/ 785813 w 785813"/>
                  <a:gd name="connsiteY9" fmla="*/ 448776 h 700892"/>
                  <a:gd name="connsiteX0" fmla="*/ 0 w 785813"/>
                  <a:gd name="connsiteY0" fmla="*/ 527305 h 700840"/>
                  <a:gd name="connsiteX1" fmla="*/ 62563 w 785813"/>
                  <a:gd name="connsiteY1" fmla="*/ 487779 h 700840"/>
                  <a:gd name="connsiteX2" fmla="*/ 91915 w 785813"/>
                  <a:gd name="connsiteY2" fmla="*/ 447146 h 700840"/>
                  <a:gd name="connsiteX3" fmla="*/ 204011 w 785813"/>
                  <a:gd name="connsiteY3" fmla="*/ 525048 h 700840"/>
                  <a:gd name="connsiteX4" fmla="*/ 204788 w 785813"/>
                  <a:gd name="connsiteY4" fmla="*/ 1049 h 700840"/>
                  <a:gd name="connsiteX5" fmla="*/ 290513 w 785813"/>
                  <a:gd name="connsiteY5" fmla="*/ 686849 h 700840"/>
                  <a:gd name="connsiteX6" fmla="*/ 447675 w 785813"/>
                  <a:gd name="connsiteY6" fmla="*/ 451105 h 700840"/>
                  <a:gd name="connsiteX7" fmla="*/ 581025 w 785813"/>
                  <a:gd name="connsiteY7" fmla="*/ 310611 h 700840"/>
                  <a:gd name="connsiteX8" fmla="*/ 745331 w 785813"/>
                  <a:gd name="connsiteY8" fmla="*/ 422530 h 700840"/>
                  <a:gd name="connsiteX9" fmla="*/ 785813 w 785813"/>
                  <a:gd name="connsiteY9" fmla="*/ 448724 h 700840"/>
                  <a:gd name="connsiteX0" fmla="*/ 0 w 785813"/>
                  <a:gd name="connsiteY0" fmla="*/ 527305 h 700840"/>
                  <a:gd name="connsiteX1" fmla="*/ 62563 w 785813"/>
                  <a:gd name="connsiteY1" fmla="*/ 487779 h 700840"/>
                  <a:gd name="connsiteX2" fmla="*/ 91915 w 785813"/>
                  <a:gd name="connsiteY2" fmla="*/ 447146 h 700840"/>
                  <a:gd name="connsiteX3" fmla="*/ 204011 w 785813"/>
                  <a:gd name="connsiteY3" fmla="*/ 525048 h 700840"/>
                  <a:gd name="connsiteX4" fmla="*/ 204788 w 785813"/>
                  <a:gd name="connsiteY4" fmla="*/ 1049 h 700840"/>
                  <a:gd name="connsiteX5" fmla="*/ 290513 w 785813"/>
                  <a:gd name="connsiteY5" fmla="*/ 686849 h 700840"/>
                  <a:gd name="connsiteX6" fmla="*/ 447675 w 785813"/>
                  <a:gd name="connsiteY6" fmla="*/ 451105 h 700840"/>
                  <a:gd name="connsiteX7" fmla="*/ 581025 w 785813"/>
                  <a:gd name="connsiteY7" fmla="*/ 310611 h 700840"/>
                  <a:gd name="connsiteX8" fmla="*/ 745331 w 785813"/>
                  <a:gd name="connsiteY8" fmla="*/ 422530 h 700840"/>
                  <a:gd name="connsiteX9" fmla="*/ 785813 w 785813"/>
                  <a:gd name="connsiteY9" fmla="*/ 448724 h 700840"/>
                  <a:gd name="connsiteX0" fmla="*/ 0 w 785813"/>
                  <a:gd name="connsiteY0" fmla="*/ 526256 h 699791"/>
                  <a:gd name="connsiteX1" fmla="*/ 62563 w 785813"/>
                  <a:gd name="connsiteY1" fmla="*/ 486730 h 699791"/>
                  <a:gd name="connsiteX2" fmla="*/ 91915 w 785813"/>
                  <a:gd name="connsiteY2" fmla="*/ 446097 h 699791"/>
                  <a:gd name="connsiteX3" fmla="*/ 204011 w 785813"/>
                  <a:gd name="connsiteY3" fmla="*/ 523999 h 699791"/>
                  <a:gd name="connsiteX4" fmla="*/ 204788 w 785813"/>
                  <a:gd name="connsiteY4" fmla="*/ 0 h 699791"/>
                  <a:gd name="connsiteX5" fmla="*/ 290513 w 785813"/>
                  <a:gd name="connsiteY5" fmla="*/ 685800 h 699791"/>
                  <a:gd name="connsiteX6" fmla="*/ 447675 w 785813"/>
                  <a:gd name="connsiteY6" fmla="*/ 450056 h 699791"/>
                  <a:gd name="connsiteX7" fmla="*/ 581025 w 785813"/>
                  <a:gd name="connsiteY7" fmla="*/ 309562 h 699791"/>
                  <a:gd name="connsiteX8" fmla="*/ 745331 w 785813"/>
                  <a:gd name="connsiteY8" fmla="*/ 421481 h 699791"/>
                  <a:gd name="connsiteX9" fmla="*/ 785813 w 785813"/>
                  <a:gd name="connsiteY9" fmla="*/ 447675 h 699791"/>
                  <a:gd name="connsiteX0" fmla="*/ 0 w 785813"/>
                  <a:gd name="connsiteY0" fmla="*/ 526256 h 699791"/>
                  <a:gd name="connsiteX1" fmla="*/ 62563 w 785813"/>
                  <a:gd name="connsiteY1" fmla="*/ 486730 h 699791"/>
                  <a:gd name="connsiteX2" fmla="*/ 91915 w 785813"/>
                  <a:gd name="connsiteY2" fmla="*/ 446097 h 699791"/>
                  <a:gd name="connsiteX3" fmla="*/ 204011 w 785813"/>
                  <a:gd name="connsiteY3" fmla="*/ 523999 h 699791"/>
                  <a:gd name="connsiteX4" fmla="*/ 204788 w 785813"/>
                  <a:gd name="connsiteY4" fmla="*/ 0 h 699791"/>
                  <a:gd name="connsiteX5" fmla="*/ 290513 w 785813"/>
                  <a:gd name="connsiteY5" fmla="*/ 685800 h 699791"/>
                  <a:gd name="connsiteX6" fmla="*/ 447675 w 785813"/>
                  <a:gd name="connsiteY6" fmla="*/ 450056 h 699791"/>
                  <a:gd name="connsiteX7" fmla="*/ 581025 w 785813"/>
                  <a:gd name="connsiteY7" fmla="*/ 309562 h 699791"/>
                  <a:gd name="connsiteX8" fmla="*/ 745331 w 785813"/>
                  <a:gd name="connsiteY8" fmla="*/ 421481 h 699791"/>
                  <a:gd name="connsiteX9" fmla="*/ 785813 w 785813"/>
                  <a:gd name="connsiteY9" fmla="*/ 447675 h 699791"/>
                  <a:gd name="connsiteX0" fmla="*/ 0 w 785813"/>
                  <a:gd name="connsiteY0" fmla="*/ 526256 h 699791"/>
                  <a:gd name="connsiteX1" fmla="*/ 62563 w 785813"/>
                  <a:gd name="connsiteY1" fmla="*/ 486730 h 699791"/>
                  <a:gd name="connsiteX2" fmla="*/ 91915 w 785813"/>
                  <a:gd name="connsiteY2" fmla="*/ 446097 h 699791"/>
                  <a:gd name="connsiteX3" fmla="*/ 204011 w 785813"/>
                  <a:gd name="connsiteY3" fmla="*/ 523999 h 699791"/>
                  <a:gd name="connsiteX4" fmla="*/ 204788 w 785813"/>
                  <a:gd name="connsiteY4" fmla="*/ 0 h 699791"/>
                  <a:gd name="connsiteX5" fmla="*/ 290513 w 785813"/>
                  <a:gd name="connsiteY5" fmla="*/ 685800 h 699791"/>
                  <a:gd name="connsiteX6" fmla="*/ 447675 w 785813"/>
                  <a:gd name="connsiteY6" fmla="*/ 450056 h 699791"/>
                  <a:gd name="connsiteX7" fmla="*/ 581025 w 785813"/>
                  <a:gd name="connsiteY7" fmla="*/ 309562 h 699791"/>
                  <a:gd name="connsiteX8" fmla="*/ 745331 w 785813"/>
                  <a:gd name="connsiteY8" fmla="*/ 421481 h 699791"/>
                  <a:gd name="connsiteX9" fmla="*/ 785813 w 785813"/>
                  <a:gd name="connsiteY9" fmla="*/ 447675 h 699791"/>
                  <a:gd name="connsiteX0" fmla="*/ 0 w 785813"/>
                  <a:gd name="connsiteY0" fmla="*/ 526256 h 699791"/>
                  <a:gd name="connsiteX1" fmla="*/ 62563 w 785813"/>
                  <a:gd name="connsiteY1" fmla="*/ 486730 h 699791"/>
                  <a:gd name="connsiteX2" fmla="*/ 91915 w 785813"/>
                  <a:gd name="connsiteY2" fmla="*/ 446097 h 699791"/>
                  <a:gd name="connsiteX3" fmla="*/ 204011 w 785813"/>
                  <a:gd name="connsiteY3" fmla="*/ 523999 h 699791"/>
                  <a:gd name="connsiteX4" fmla="*/ 204788 w 785813"/>
                  <a:gd name="connsiteY4" fmla="*/ 0 h 699791"/>
                  <a:gd name="connsiteX5" fmla="*/ 290513 w 785813"/>
                  <a:gd name="connsiteY5" fmla="*/ 685800 h 699791"/>
                  <a:gd name="connsiteX6" fmla="*/ 447675 w 785813"/>
                  <a:gd name="connsiteY6" fmla="*/ 450056 h 699791"/>
                  <a:gd name="connsiteX7" fmla="*/ 581025 w 785813"/>
                  <a:gd name="connsiteY7" fmla="*/ 309562 h 699791"/>
                  <a:gd name="connsiteX8" fmla="*/ 745331 w 785813"/>
                  <a:gd name="connsiteY8" fmla="*/ 421481 h 699791"/>
                  <a:gd name="connsiteX9" fmla="*/ 785813 w 785813"/>
                  <a:gd name="connsiteY9" fmla="*/ 447675 h 699791"/>
                  <a:gd name="connsiteX0" fmla="*/ 0 w 785813"/>
                  <a:gd name="connsiteY0" fmla="*/ 526256 h 699791"/>
                  <a:gd name="connsiteX1" fmla="*/ 62563 w 785813"/>
                  <a:gd name="connsiteY1" fmla="*/ 486730 h 699791"/>
                  <a:gd name="connsiteX2" fmla="*/ 91915 w 785813"/>
                  <a:gd name="connsiteY2" fmla="*/ 446097 h 699791"/>
                  <a:gd name="connsiteX3" fmla="*/ 204011 w 785813"/>
                  <a:gd name="connsiteY3" fmla="*/ 523999 h 699791"/>
                  <a:gd name="connsiteX4" fmla="*/ 204788 w 785813"/>
                  <a:gd name="connsiteY4" fmla="*/ 0 h 699791"/>
                  <a:gd name="connsiteX5" fmla="*/ 290513 w 785813"/>
                  <a:gd name="connsiteY5" fmla="*/ 685800 h 699791"/>
                  <a:gd name="connsiteX6" fmla="*/ 447675 w 785813"/>
                  <a:gd name="connsiteY6" fmla="*/ 450056 h 699791"/>
                  <a:gd name="connsiteX7" fmla="*/ 581025 w 785813"/>
                  <a:gd name="connsiteY7" fmla="*/ 309562 h 699791"/>
                  <a:gd name="connsiteX8" fmla="*/ 745331 w 785813"/>
                  <a:gd name="connsiteY8" fmla="*/ 421481 h 699791"/>
                  <a:gd name="connsiteX9" fmla="*/ 785813 w 785813"/>
                  <a:gd name="connsiteY9" fmla="*/ 447675 h 699791"/>
                  <a:gd name="connsiteX0" fmla="*/ 0 w 785813"/>
                  <a:gd name="connsiteY0" fmla="*/ 526256 h 699791"/>
                  <a:gd name="connsiteX1" fmla="*/ 62563 w 785813"/>
                  <a:gd name="connsiteY1" fmla="*/ 486730 h 699791"/>
                  <a:gd name="connsiteX2" fmla="*/ 91915 w 785813"/>
                  <a:gd name="connsiteY2" fmla="*/ 446097 h 699791"/>
                  <a:gd name="connsiteX3" fmla="*/ 204011 w 785813"/>
                  <a:gd name="connsiteY3" fmla="*/ 523999 h 699791"/>
                  <a:gd name="connsiteX4" fmla="*/ 204788 w 785813"/>
                  <a:gd name="connsiteY4" fmla="*/ 0 h 699791"/>
                  <a:gd name="connsiteX5" fmla="*/ 290513 w 785813"/>
                  <a:gd name="connsiteY5" fmla="*/ 685800 h 699791"/>
                  <a:gd name="connsiteX6" fmla="*/ 447675 w 785813"/>
                  <a:gd name="connsiteY6" fmla="*/ 450056 h 699791"/>
                  <a:gd name="connsiteX7" fmla="*/ 581025 w 785813"/>
                  <a:gd name="connsiteY7" fmla="*/ 309562 h 699791"/>
                  <a:gd name="connsiteX8" fmla="*/ 745331 w 785813"/>
                  <a:gd name="connsiteY8" fmla="*/ 421481 h 699791"/>
                  <a:gd name="connsiteX9" fmla="*/ 785813 w 785813"/>
                  <a:gd name="connsiteY9" fmla="*/ 447675 h 699791"/>
                  <a:gd name="connsiteX0" fmla="*/ 0 w 785813"/>
                  <a:gd name="connsiteY0" fmla="*/ 526256 h 685800"/>
                  <a:gd name="connsiteX1" fmla="*/ 62563 w 785813"/>
                  <a:gd name="connsiteY1" fmla="*/ 486730 h 685800"/>
                  <a:gd name="connsiteX2" fmla="*/ 91915 w 785813"/>
                  <a:gd name="connsiteY2" fmla="*/ 446097 h 685800"/>
                  <a:gd name="connsiteX3" fmla="*/ 204011 w 785813"/>
                  <a:gd name="connsiteY3" fmla="*/ 523999 h 685800"/>
                  <a:gd name="connsiteX4" fmla="*/ 204788 w 785813"/>
                  <a:gd name="connsiteY4" fmla="*/ 0 h 685800"/>
                  <a:gd name="connsiteX5" fmla="*/ 290513 w 785813"/>
                  <a:gd name="connsiteY5" fmla="*/ 685800 h 685800"/>
                  <a:gd name="connsiteX6" fmla="*/ 447675 w 785813"/>
                  <a:gd name="connsiteY6" fmla="*/ 450056 h 685800"/>
                  <a:gd name="connsiteX7" fmla="*/ 581025 w 785813"/>
                  <a:gd name="connsiteY7" fmla="*/ 309562 h 685800"/>
                  <a:gd name="connsiteX8" fmla="*/ 745331 w 785813"/>
                  <a:gd name="connsiteY8" fmla="*/ 421481 h 685800"/>
                  <a:gd name="connsiteX9" fmla="*/ 785813 w 785813"/>
                  <a:gd name="connsiteY9" fmla="*/ 447675 h 685800"/>
                  <a:gd name="connsiteX0" fmla="*/ 0 w 785813"/>
                  <a:gd name="connsiteY0" fmla="*/ 526256 h 685800"/>
                  <a:gd name="connsiteX1" fmla="*/ 62563 w 785813"/>
                  <a:gd name="connsiteY1" fmla="*/ 486730 h 685800"/>
                  <a:gd name="connsiteX2" fmla="*/ 91915 w 785813"/>
                  <a:gd name="connsiteY2" fmla="*/ 446097 h 685800"/>
                  <a:gd name="connsiteX3" fmla="*/ 204011 w 785813"/>
                  <a:gd name="connsiteY3" fmla="*/ 523999 h 685800"/>
                  <a:gd name="connsiteX4" fmla="*/ 204788 w 785813"/>
                  <a:gd name="connsiteY4" fmla="*/ 0 h 685800"/>
                  <a:gd name="connsiteX5" fmla="*/ 290513 w 785813"/>
                  <a:gd name="connsiteY5" fmla="*/ 685800 h 685800"/>
                  <a:gd name="connsiteX6" fmla="*/ 481994 w 785813"/>
                  <a:gd name="connsiteY6" fmla="*/ 463042 h 685800"/>
                  <a:gd name="connsiteX7" fmla="*/ 581025 w 785813"/>
                  <a:gd name="connsiteY7" fmla="*/ 309562 h 685800"/>
                  <a:gd name="connsiteX8" fmla="*/ 745331 w 785813"/>
                  <a:gd name="connsiteY8" fmla="*/ 421481 h 685800"/>
                  <a:gd name="connsiteX9" fmla="*/ 785813 w 785813"/>
                  <a:gd name="connsiteY9" fmla="*/ 447675 h 685800"/>
                  <a:gd name="connsiteX0" fmla="*/ 0 w 785813"/>
                  <a:gd name="connsiteY0" fmla="*/ 526256 h 685800"/>
                  <a:gd name="connsiteX1" fmla="*/ 62563 w 785813"/>
                  <a:gd name="connsiteY1" fmla="*/ 486730 h 685800"/>
                  <a:gd name="connsiteX2" fmla="*/ 91915 w 785813"/>
                  <a:gd name="connsiteY2" fmla="*/ 446097 h 685800"/>
                  <a:gd name="connsiteX3" fmla="*/ 204011 w 785813"/>
                  <a:gd name="connsiteY3" fmla="*/ 523999 h 685800"/>
                  <a:gd name="connsiteX4" fmla="*/ 204788 w 785813"/>
                  <a:gd name="connsiteY4" fmla="*/ 0 h 685800"/>
                  <a:gd name="connsiteX5" fmla="*/ 290513 w 785813"/>
                  <a:gd name="connsiteY5" fmla="*/ 685800 h 685800"/>
                  <a:gd name="connsiteX6" fmla="*/ 481994 w 785813"/>
                  <a:gd name="connsiteY6" fmla="*/ 463042 h 685800"/>
                  <a:gd name="connsiteX7" fmla="*/ 581025 w 785813"/>
                  <a:gd name="connsiteY7" fmla="*/ 309562 h 685800"/>
                  <a:gd name="connsiteX8" fmla="*/ 745331 w 785813"/>
                  <a:gd name="connsiteY8" fmla="*/ 421481 h 685800"/>
                  <a:gd name="connsiteX9" fmla="*/ 785813 w 785813"/>
                  <a:gd name="connsiteY9" fmla="*/ 447675 h 685800"/>
                  <a:gd name="connsiteX0" fmla="*/ 0 w 785813"/>
                  <a:gd name="connsiteY0" fmla="*/ 526256 h 685800"/>
                  <a:gd name="connsiteX1" fmla="*/ 62563 w 785813"/>
                  <a:gd name="connsiteY1" fmla="*/ 486730 h 685800"/>
                  <a:gd name="connsiteX2" fmla="*/ 91915 w 785813"/>
                  <a:gd name="connsiteY2" fmla="*/ 446097 h 685800"/>
                  <a:gd name="connsiteX3" fmla="*/ 204011 w 785813"/>
                  <a:gd name="connsiteY3" fmla="*/ 523999 h 685800"/>
                  <a:gd name="connsiteX4" fmla="*/ 204788 w 785813"/>
                  <a:gd name="connsiteY4" fmla="*/ 0 h 685800"/>
                  <a:gd name="connsiteX5" fmla="*/ 290513 w 785813"/>
                  <a:gd name="connsiteY5" fmla="*/ 685800 h 685800"/>
                  <a:gd name="connsiteX6" fmla="*/ 481994 w 785813"/>
                  <a:gd name="connsiteY6" fmla="*/ 463042 h 685800"/>
                  <a:gd name="connsiteX7" fmla="*/ 603286 w 785813"/>
                  <a:gd name="connsiteY7" fmla="*/ 293794 h 685800"/>
                  <a:gd name="connsiteX8" fmla="*/ 745331 w 785813"/>
                  <a:gd name="connsiteY8" fmla="*/ 421481 h 685800"/>
                  <a:gd name="connsiteX9" fmla="*/ 785813 w 785813"/>
                  <a:gd name="connsiteY9" fmla="*/ 447675 h 685800"/>
                  <a:gd name="connsiteX0" fmla="*/ 0 w 785813"/>
                  <a:gd name="connsiteY0" fmla="*/ 526256 h 685800"/>
                  <a:gd name="connsiteX1" fmla="*/ 62563 w 785813"/>
                  <a:gd name="connsiteY1" fmla="*/ 486730 h 685800"/>
                  <a:gd name="connsiteX2" fmla="*/ 91915 w 785813"/>
                  <a:gd name="connsiteY2" fmla="*/ 446097 h 685800"/>
                  <a:gd name="connsiteX3" fmla="*/ 204011 w 785813"/>
                  <a:gd name="connsiteY3" fmla="*/ 523999 h 685800"/>
                  <a:gd name="connsiteX4" fmla="*/ 204788 w 785813"/>
                  <a:gd name="connsiteY4" fmla="*/ 0 h 685800"/>
                  <a:gd name="connsiteX5" fmla="*/ 290513 w 785813"/>
                  <a:gd name="connsiteY5" fmla="*/ 685800 h 685800"/>
                  <a:gd name="connsiteX6" fmla="*/ 481994 w 785813"/>
                  <a:gd name="connsiteY6" fmla="*/ 463042 h 685800"/>
                  <a:gd name="connsiteX7" fmla="*/ 603286 w 785813"/>
                  <a:gd name="connsiteY7" fmla="*/ 293794 h 685800"/>
                  <a:gd name="connsiteX8" fmla="*/ 745331 w 785813"/>
                  <a:gd name="connsiteY8" fmla="*/ 421481 h 685800"/>
                  <a:gd name="connsiteX9" fmla="*/ 785813 w 785813"/>
                  <a:gd name="connsiteY9" fmla="*/ 447675 h 685800"/>
                  <a:gd name="connsiteX0" fmla="*/ 0 w 785813"/>
                  <a:gd name="connsiteY0" fmla="*/ 526256 h 685800"/>
                  <a:gd name="connsiteX1" fmla="*/ 62563 w 785813"/>
                  <a:gd name="connsiteY1" fmla="*/ 486730 h 685800"/>
                  <a:gd name="connsiteX2" fmla="*/ 91915 w 785813"/>
                  <a:gd name="connsiteY2" fmla="*/ 446097 h 685800"/>
                  <a:gd name="connsiteX3" fmla="*/ 204011 w 785813"/>
                  <a:gd name="connsiteY3" fmla="*/ 523999 h 685800"/>
                  <a:gd name="connsiteX4" fmla="*/ 204788 w 785813"/>
                  <a:gd name="connsiteY4" fmla="*/ 0 h 685800"/>
                  <a:gd name="connsiteX5" fmla="*/ 290513 w 785813"/>
                  <a:gd name="connsiteY5" fmla="*/ 685800 h 685800"/>
                  <a:gd name="connsiteX6" fmla="*/ 481994 w 785813"/>
                  <a:gd name="connsiteY6" fmla="*/ 463042 h 685800"/>
                  <a:gd name="connsiteX7" fmla="*/ 603286 w 785813"/>
                  <a:gd name="connsiteY7" fmla="*/ 293794 h 685800"/>
                  <a:gd name="connsiteX8" fmla="*/ 745331 w 785813"/>
                  <a:gd name="connsiteY8" fmla="*/ 421481 h 685800"/>
                  <a:gd name="connsiteX9" fmla="*/ 785813 w 785813"/>
                  <a:gd name="connsiteY9" fmla="*/ 447675 h 685800"/>
                  <a:gd name="connsiteX0" fmla="*/ 0 w 785813"/>
                  <a:gd name="connsiteY0" fmla="*/ 526256 h 685800"/>
                  <a:gd name="connsiteX1" fmla="*/ 62563 w 785813"/>
                  <a:gd name="connsiteY1" fmla="*/ 486730 h 685800"/>
                  <a:gd name="connsiteX2" fmla="*/ 91915 w 785813"/>
                  <a:gd name="connsiteY2" fmla="*/ 446097 h 685800"/>
                  <a:gd name="connsiteX3" fmla="*/ 204011 w 785813"/>
                  <a:gd name="connsiteY3" fmla="*/ 523999 h 685800"/>
                  <a:gd name="connsiteX4" fmla="*/ 204788 w 785813"/>
                  <a:gd name="connsiteY4" fmla="*/ 0 h 685800"/>
                  <a:gd name="connsiteX5" fmla="*/ 290513 w 785813"/>
                  <a:gd name="connsiteY5" fmla="*/ 685800 h 685800"/>
                  <a:gd name="connsiteX6" fmla="*/ 481994 w 785813"/>
                  <a:gd name="connsiteY6" fmla="*/ 463042 h 685800"/>
                  <a:gd name="connsiteX7" fmla="*/ 603286 w 785813"/>
                  <a:gd name="connsiteY7" fmla="*/ 293794 h 685800"/>
                  <a:gd name="connsiteX8" fmla="*/ 693389 w 785813"/>
                  <a:gd name="connsiteY8" fmla="*/ 407568 h 685800"/>
                  <a:gd name="connsiteX9" fmla="*/ 785813 w 785813"/>
                  <a:gd name="connsiteY9" fmla="*/ 447675 h 685800"/>
                  <a:gd name="connsiteX0" fmla="*/ 0 w 785813"/>
                  <a:gd name="connsiteY0" fmla="*/ 526256 h 685800"/>
                  <a:gd name="connsiteX1" fmla="*/ 62563 w 785813"/>
                  <a:gd name="connsiteY1" fmla="*/ 486730 h 685800"/>
                  <a:gd name="connsiteX2" fmla="*/ 91915 w 785813"/>
                  <a:gd name="connsiteY2" fmla="*/ 446097 h 685800"/>
                  <a:gd name="connsiteX3" fmla="*/ 204011 w 785813"/>
                  <a:gd name="connsiteY3" fmla="*/ 523999 h 685800"/>
                  <a:gd name="connsiteX4" fmla="*/ 204788 w 785813"/>
                  <a:gd name="connsiteY4" fmla="*/ 0 h 685800"/>
                  <a:gd name="connsiteX5" fmla="*/ 290513 w 785813"/>
                  <a:gd name="connsiteY5" fmla="*/ 685800 h 685800"/>
                  <a:gd name="connsiteX6" fmla="*/ 481994 w 785813"/>
                  <a:gd name="connsiteY6" fmla="*/ 463042 h 685800"/>
                  <a:gd name="connsiteX7" fmla="*/ 603286 w 785813"/>
                  <a:gd name="connsiteY7" fmla="*/ 293794 h 685800"/>
                  <a:gd name="connsiteX8" fmla="*/ 693389 w 785813"/>
                  <a:gd name="connsiteY8" fmla="*/ 407568 h 685800"/>
                  <a:gd name="connsiteX9" fmla="*/ 785813 w 785813"/>
                  <a:gd name="connsiteY9" fmla="*/ 447675 h 685800"/>
                  <a:gd name="connsiteX0" fmla="*/ 0 w 785813"/>
                  <a:gd name="connsiteY0" fmla="*/ 526256 h 685800"/>
                  <a:gd name="connsiteX1" fmla="*/ 62563 w 785813"/>
                  <a:gd name="connsiteY1" fmla="*/ 486730 h 685800"/>
                  <a:gd name="connsiteX2" fmla="*/ 91915 w 785813"/>
                  <a:gd name="connsiteY2" fmla="*/ 446097 h 685800"/>
                  <a:gd name="connsiteX3" fmla="*/ 204011 w 785813"/>
                  <a:gd name="connsiteY3" fmla="*/ 523999 h 685800"/>
                  <a:gd name="connsiteX4" fmla="*/ 204788 w 785813"/>
                  <a:gd name="connsiteY4" fmla="*/ 0 h 685800"/>
                  <a:gd name="connsiteX5" fmla="*/ 290513 w 785813"/>
                  <a:gd name="connsiteY5" fmla="*/ 685800 h 685800"/>
                  <a:gd name="connsiteX6" fmla="*/ 481994 w 785813"/>
                  <a:gd name="connsiteY6" fmla="*/ 463042 h 685800"/>
                  <a:gd name="connsiteX7" fmla="*/ 603286 w 785813"/>
                  <a:gd name="connsiteY7" fmla="*/ 291939 h 685800"/>
                  <a:gd name="connsiteX8" fmla="*/ 693389 w 785813"/>
                  <a:gd name="connsiteY8" fmla="*/ 407568 h 685800"/>
                  <a:gd name="connsiteX9" fmla="*/ 785813 w 785813"/>
                  <a:gd name="connsiteY9" fmla="*/ 447675 h 685800"/>
                  <a:gd name="connsiteX0" fmla="*/ 0 w 785813"/>
                  <a:gd name="connsiteY0" fmla="*/ 526256 h 685800"/>
                  <a:gd name="connsiteX1" fmla="*/ 62563 w 785813"/>
                  <a:gd name="connsiteY1" fmla="*/ 486730 h 685800"/>
                  <a:gd name="connsiteX2" fmla="*/ 91915 w 785813"/>
                  <a:gd name="connsiteY2" fmla="*/ 446097 h 685800"/>
                  <a:gd name="connsiteX3" fmla="*/ 204011 w 785813"/>
                  <a:gd name="connsiteY3" fmla="*/ 523999 h 685800"/>
                  <a:gd name="connsiteX4" fmla="*/ 204788 w 785813"/>
                  <a:gd name="connsiteY4" fmla="*/ 0 h 685800"/>
                  <a:gd name="connsiteX5" fmla="*/ 290513 w 785813"/>
                  <a:gd name="connsiteY5" fmla="*/ 685800 h 685800"/>
                  <a:gd name="connsiteX6" fmla="*/ 481994 w 785813"/>
                  <a:gd name="connsiteY6" fmla="*/ 463042 h 685800"/>
                  <a:gd name="connsiteX7" fmla="*/ 603286 w 785813"/>
                  <a:gd name="connsiteY7" fmla="*/ 291939 h 685800"/>
                  <a:gd name="connsiteX8" fmla="*/ 693389 w 785813"/>
                  <a:gd name="connsiteY8" fmla="*/ 407568 h 685800"/>
                  <a:gd name="connsiteX9" fmla="*/ 785813 w 785813"/>
                  <a:gd name="connsiteY9" fmla="*/ 447675 h 685800"/>
                  <a:gd name="connsiteX0" fmla="*/ 0 w 752422"/>
                  <a:gd name="connsiteY0" fmla="*/ 526256 h 685800"/>
                  <a:gd name="connsiteX1" fmla="*/ 62563 w 752422"/>
                  <a:gd name="connsiteY1" fmla="*/ 486730 h 685800"/>
                  <a:gd name="connsiteX2" fmla="*/ 91915 w 752422"/>
                  <a:gd name="connsiteY2" fmla="*/ 446097 h 685800"/>
                  <a:gd name="connsiteX3" fmla="*/ 204011 w 752422"/>
                  <a:gd name="connsiteY3" fmla="*/ 523999 h 685800"/>
                  <a:gd name="connsiteX4" fmla="*/ 204788 w 752422"/>
                  <a:gd name="connsiteY4" fmla="*/ 0 h 685800"/>
                  <a:gd name="connsiteX5" fmla="*/ 290513 w 752422"/>
                  <a:gd name="connsiteY5" fmla="*/ 685800 h 685800"/>
                  <a:gd name="connsiteX6" fmla="*/ 481994 w 752422"/>
                  <a:gd name="connsiteY6" fmla="*/ 463042 h 685800"/>
                  <a:gd name="connsiteX7" fmla="*/ 603286 w 752422"/>
                  <a:gd name="connsiteY7" fmla="*/ 291939 h 685800"/>
                  <a:gd name="connsiteX8" fmla="*/ 693389 w 752422"/>
                  <a:gd name="connsiteY8" fmla="*/ 407568 h 685800"/>
                  <a:gd name="connsiteX9" fmla="*/ 752422 w 752422"/>
                  <a:gd name="connsiteY9" fmla="*/ 445820 h 685800"/>
                  <a:gd name="connsiteX0" fmla="*/ 0 w 752422"/>
                  <a:gd name="connsiteY0" fmla="*/ 526256 h 685800"/>
                  <a:gd name="connsiteX1" fmla="*/ 62563 w 752422"/>
                  <a:gd name="connsiteY1" fmla="*/ 486730 h 685800"/>
                  <a:gd name="connsiteX2" fmla="*/ 91915 w 752422"/>
                  <a:gd name="connsiteY2" fmla="*/ 446097 h 685800"/>
                  <a:gd name="connsiteX3" fmla="*/ 204011 w 752422"/>
                  <a:gd name="connsiteY3" fmla="*/ 523999 h 685800"/>
                  <a:gd name="connsiteX4" fmla="*/ 204788 w 752422"/>
                  <a:gd name="connsiteY4" fmla="*/ 0 h 685800"/>
                  <a:gd name="connsiteX5" fmla="*/ 290513 w 752422"/>
                  <a:gd name="connsiteY5" fmla="*/ 685800 h 685800"/>
                  <a:gd name="connsiteX6" fmla="*/ 481994 w 752422"/>
                  <a:gd name="connsiteY6" fmla="*/ 463042 h 685800"/>
                  <a:gd name="connsiteX7" fmla="*/ 603286 w 752422"/>
                  <a:gd name="connsiteY7" fmla="*/ 291939 h 685800"/>
                  <a:gd name="connsiteX8" fmla="*/ 693389 w 752422"/>
                  <a:gd name="connsiteY8" fmla="*/ 407568 h 685800"/>
                  <a:gd name="connsiteX9" fmla="*/ 752422 w 752422"/>
                  <a:gd name="connsiteY9" fmla="*/ 445820 h 685800"/>
                  <a:gd name="connsiteX0" fmla="*/ 0 w 791379"/>
                  <a:gd name="connsiteY0" fmla="*/ 526256 h 685800"/>
                  <a:gd name="connsiteX1" fmla="*/ 62563 w 791379"/>
                  <a:gd name="connsiteY1" fmla="*/ 486730 h 685800"/>
                  <a:gd name="connsiteX2" fmla="*/ 91915 w 791379"/>
                  <a:gd name="connsiteY2" fmla="*/ 446097 h 685800"/>
                  <a:gd name="connsiteX3" fmla="*/ 204011 w 791379"/>
                  <a:gd name="connsiteY3" fmla="*/ 523999 h 685800"/>
                  <a:gd name="connsiteX4" fmla="*/ 204788 w 791379"/>
                  <a:gd name="connsiteY4" fmla="*/ 0 h 685800"/>
                  <a:gd name="connsiteX5" fmla="*/ 290513 w 791379"/>
                  <a:gd name="connsiteY5" fmla="*/ 685800 h 685800"/>
                  <a:gd name="connsiteX6" fmla="*/ 481994 w 791379"/>
                  <a:gd name="connsiteY6" fmla="*/ 463042 h 685800"/>
                  <a:gd name="connsiteX7" fmla="*/ 603286 w 791379"/>
                  <a:gd name="connsiteY7" fmla="*/ 291939 h 685800"/>
                  <a:gd name="connsiteX8" fmla="*/ 693389 w 791379"/>
                  <a:gd name="connsiteY8" fmla="*/ 407568 h 685800"/>
                  <a:gd name="connsiteX9" fmla="*/ 791379 w 791379"/>
                  <a:gd name="connsiteY9" fmla="*/ 453240 h 685800"/>
                  <a:gd name="connsiteX0" fmla="*/ 0 w 791379"/>
                  <a:gd name="connsiteY0" fmla="*/ 526256 h 685800"/>
                  <a:gd name="connsiteX1" fmla="*/ 62563 w 791379"/>
                  <a:gd name="connsiteY1" fmla="*/ 486730 h 685800"/>
                  <a:gd name="connsiteX2" fmla="*/ 91915 w 791379"/>
                  <a:gd name="connsiteY2" fmla="*/ 446097 h 685800"/>
                  <a:gd name="connsiteX3" fmla="*/ 204011 w 791379"/>
                  <a:gd name="connsiteY3" fmla="*/ 523999 h 685800"/>
                  <a:gd name="connsiteX4" fmla="*/ 204788 w 791379"/>
                  <a:gd name="connsiteY4" fmla="*/ 0 h 685800"/>
                  <a:gd name="connsiteX5" fmla="*/ 290513 w 791379"/>
                  <a:gd name="connsiteY5" fmla="*/ 685800 h 685800"/>
                  <a:gd name="connsiteX6" fmla="*/ 481994 w 791379"/>
                  <a:gd name="connsiteY6" fmla="*/ 463042 h 685800"/>
                  <a:gd name="connsiteX7" fmla="*/ 603286 w 791379"/>
                  <a:gd name="connsiteY7" fmla="*/ 291939 h 685800"/>
                  <a:gd name="connsiteX8" fmla="*/ 693389 w 791379"/>
                  <a:gd name="connsiteY8" fmla="*/ 407568 h 685800"/>
                  <a:gd name="connsiteX9" fmla="*/ 791379 w 791379"/>
                  <a:gd name="connsiteY9" fmla="*/ 453240 h 685800"/>
                  <a:gd name="connsiteX0" fmla="*/ 0 w 791379"/>
                  <a:gd name="connsiteY0" fmla="*/ 585340 h 744884"/>
                  <a:gd name="connsiteX1" fmla="*/ 62563 w 791379"/>
                  <a:gd name="connsiteY1" fmla="*/ 545814 h 744884"/>
                  <a:gd name="connsiteX2" fmla="*/ 91915 w 791379"/>
                  <a:gd name="connsiteY2" fmla="*/ 505181 h 744884"/>
                  <a:gd name="connsiteX3" fmla="*/ 204011 w 791379"/>
                  <a:gd name="connsiteY3" fmla="*/ 583083 h 744884"/>
                  <a:gd name="connsiteX4" fmla="*/ 204788 w 791379"/>
                  <a:gd name="connsiteY4" fmla="*/ 59084 h 744884"/>
                  <a:gd name="connsiteX5" fmla="*/ 211293 w 791379"/>
                  <a:gd name="connsiteY5" fmla="*/ 89141 h 744884"/>
                  <a:gd name="connsiteX6" fmla="*/ 290513 w 791379"/>
                  <a:gd name="connsiteY6" fmla="*/ 744884 h 744884"/>
                  <a:gd name="connsiteX7" fmla="*/ 481994 w 791379"/>
                  <a:gd name="connsiteY7" fmla="*/ 522126 h 744884"/>
                  <a:gd name="connsiteX8" fmla="*/ 603286 w 791379"/>
                  <a:gd name="connsiteY8" fmla="*/ 351023 h 744884"/>
                  <a:gd name="connsiteX9" fmla="*/ 693389 w 791379"/>
                  <a:gd name="connsiteY9" fmla="*/ 466652 h 744884"/>
                  <a:gd name="connsiteX10" fmla="*/ 791379 w 791379"/>
                  <a:gd name="connsiteY10" fmla="*/ 512324 h 744884"/>
                  <a:gd name="connsiteX0" fmla="*/ 0 w 791379"/>
                  <a:gd name="connsiteY0" fmla="*/ 554003 h 713547"/>
                  <a:gd name="connsiteX1" fmla="*/ 62563 w 791379"/>
                  <a:gd name="connsiteY1" fmla="*/ 514477 h 713547"/>
                  <a:gd name="connsiteX2" fmla="*/ 91915 w 791379"/>
                  <a:gd name="connsiteY2" fmla="*/ 473844 h 713547"/>
                  <a:gd name="connsiteX3" fmla="*/ 204011 w 791379"/>
                  <a:gd name="connsiteY3" fmla="*/ 551746 h 713547"/>
                  <a:gd name="connsiteX4" fmla="*/ 207463 w 791379"/>
                  <a:gd name="connsiteY4" fmla="*/ 102636 h 713547"/>
                  <a:gd name="connsiteX5" fmla="*/ 211293 w 791379"/>
                  <a:gd name="connsiteY5" fmla="*/ 57804 h 713547"/>
                  <a:gd name="connsiteX6" fmla="*/ 290513 w 791379"/>
                  <a:gd name="connsiteY6" fmla="*/ 713547 h 713547"/>
                  <a:gd name="connsiteX7" fmla="*/ 481994 w 791379"/>
                  <a:gd name="connsiteY7" fmla="*/ 490789 h 713547"/>
                  <a:gd name="connsiteX8" fmla="*/ 603286 w 791379"/>
                  <a:gd name="connsiteY8" fmla="*/ 319686 h 713547"/>
                  <a:gd name="connsiteX9" fmla="*/ 693389 w 791379"/>
                  <a:gd name="connsiteY9" fmla="*/ 435315 h 713547"/>
                  <a:gd name="connsiteX10" fmla="*/ 791379 w 791379"/>
                  <a:gd name="connsiteY10" fmla="*/ 480987 h 713547"/>
                  <a:gd name="connsiteX0" fmla="*/ 0 w 791379"/>
                  <a:gd name="connsiteY0" fmla="*/ 541094 h 700638"/>
                  <a:gd name="connsiteX1" fmla="*/ 62563 w 791379"/>
                  <a:gd name="connsiteY1" fmla="*/ 501568 h 700638"/>
                  <a:gd name="connsiteX2" fmla="*/ 91915 w 791379"/>
                  <a:gd name="connsiteY2" fmla="*/ 460935 h 700638"/>
                  <a:gd name="connsiteX3" fmla="*/ 204011 w 791379"/>
                  <a:gd name="connsiteY3" fmla="*/ 538837 h 700638"/>
                  <a:gd name="connsiteX4" fmla="*/ 207463 w 791379"/>
                  <a:gd name="connsiteY4" fmla="*/ 89727 h 700638"/>
                  <a:gd name="connsiteX5" fmla="*/ 211293 w 791379"/>
                  <a:gd name="connsiteY5" fmla="*/ 44895 h 700638"/>
                  <a:gd name="connsiteX6" fmla="*/ 290513 w 791379"/>
                  <a:gd name="connsiteY6" fmla="*/ 700638 h 700638"/>
                  <a:gd name="connsiteX7" fmla="*/ 481994 w 791379"/>
                  <a:gd name="connsiteY7" fmla="*/ 477880 h 700638"/>
                  <a:gd name="connsiteX8" fmla="*/ 603286 w 791379"/>
                  <a:gd name="connsiteY8" fmla="*/ 306777 h 700638"/>
                  <a:gd name="connsiteX9" fmla="*/ 693389 w 791379"/>
                  <a:gd name="connsiteY9" fmla="*/ 422406 h 700638"/>
                  <a:gd name="connsiteX10" fmla="*/ 791379 w 791379"/>
                  <a:gd name="connsiteY10" fmla="*/ 468078 h 700638"/>
                  <a:gd name="connsiteX0" fmla="*/ 0 w 791379"/>
                  <a:gd name="connsiteY0" fmla="*/ 506900 h 666444"/>
                  <a:gd name="connsiteX1" fmla="*/ 62563 w 791379"/>
                  <a:gd name="connsiteY1" fmla="*/ 467374 h 666444"/>
                  <a:gd name="connsiteX2" fmla="*/ 91915 w 791379"/>
                  <a:gd name="connsiteY2" fmla="*/ 426741 h 666444"/>
                  <a:gd name="connsiteX3" fmla="*/ 204011 w 791379"/>
                  <a:gd name="connsiteY3" fmla="*/ 504643 h 666444"/>
                  <a:gd name="connsiteX4" fmla="*/ 207463 w 791379"/>
                  <a:gd name="connsiteY4" fmla="*/ 55533 h 666444"/>
                  <a:gd name="connsiteX5" fmla="*/ 218425 w 791379"/>
                  <a:gd name="connsiteY5" fmla="*/ 56169 h 666444"/>
                  <a:gd name="connsiteX6" fmla="*/ 290513 w 791379"/>
                  <a:gd name="connsiteY6" fmla="*/ 666444 h 666444"/>
                  <a:gd name="connsiteX7" fmla="*/ 481994 w 791379"/>
                  <a:gd name="connsiteY7" fmla="*/ 443686 h 666444"/>
                  <a:gd name="connsiteX8" fmla="*/ 603286 w 791379"/>
                  <a:gd name="connsiteY8" fmla="*/ 272583 h 666444"/>
                  <a:gd name="connsiteX9" fmla="*/ 693389 w 791379"/>
                  <a:gd name="connsiteY9" fmla="*/ 388212 h 666444"/>
                  <a:gd name="connsiteX10" fmla="*/ 791379 w 791379"/>
                  <a:gd name="connsiteY10" fmla="*/ 433884 h 666444"/>
                  <a:gd name="connsiteX0" fmla="*/ 0 w 791379"/>
                  <a:gd name="connsiteY0" fmla="*/ 489672 h 649216"/>
                  <a:gd name="connsiteX1" fmla="*/ 62563 w 791379"/>
                  <a:gd name="connsiteY1" fmla="*/ 450146 h 649216"/>
                  <a:gd name="connsiteX2" fmla="*/ 91915 w 791379"/>
                  <a:gd name="connsiteY2" fmla="*/ 409513 h 649216"/>
                  <a:gd name="connsiteX3" fmla="*/ 204011 w 791379"/>
                  <a:gd name="connsiteY3" fmla="*/ 487415 h 649216"/>
                  <a:gd name="connsiteX4" fmla="*/ 207463 w 791379"/>
                  <a:gd name="connsiteY4" fmla="*/ 38305 h 649216"/>
                  <a:gd name="connsiteX5" fmla="*/ 218425 w 791379"/>
                  <a:gd name="connsiteY5" fmla="*/ 38941 h 649216"/>
                  <a:gd name="connsiteX6" fmla="*/ 290513 w 791379"/>
                  <a:gd name="connsiteY6" fmla="*/ 649216 h 649216"/>
                  <a:gd name="connsiteX7" fmla="*/ 481994 w 791379"/>
                  <a:gd name="connsiteY7" fmla="*/ 426458 h 649216"/>
                  <a:gd name="connsiteX8" fmla="*/ 603286 w 791379"/>
                  <a:gd name="connsiteY8" fmla="*/ 255355 h 649216"/>
                  <a:gd name="connsiteX9" fmla="*/ 693389 w 791379"/>
                  <a:gd name="connsiteY9" fmla="*/ 370984 h 649216"/>
                  <a:gd name="connsiteX10" fmla="*/ 791379 w 791379"/>
                  <a:gd name="connsiteY10" fmla="*/ 416656 h 649216"/>
                  <a:gd name="connsiteX0" fmla="*/ 0 w 791379"/>
                  <a:gd name="connsiteY0" fmla="*/ 489672 h 665434"/>
                  <a:gd name="connsiteX1" fmla="*/ 62563 w 791379"/>
                  <a:gd name="connsiteY1" fmla="*/ 450146 h 665434"/>
                  <a:gd name="connsiteX2" fmla="*/ 91915 w 791379"/>
                  <a:gd name="connsiteY2" fmla="*/ 409513 h 665434"/>
                  <a:gd name="connsiteX3" fmla="*/ 204011 w 791379"/>
                  <a:gd name="connsiteY3" fmla="*/ 487415 h 665434"/>
                  <a:gd name="connsiteX4" fmla="*/ 207463 w 791379"/>
                  <a:gd name="connsiteY4" fmla="*/ 38305 h 665434"/>
                  <a:gd name="connsiteX5" fmla="*/ 218425 w 791379"/>
                  <a:gd name="connsiteY5" fmla="*/ 38941 h 665434"/>
                  <a:gd name="connsiteX6" fmla="*/ 267460 w 791379"/>
                  <a:gd name="connsiteY6" fmla="*/ 580102 h 665434"/>
                  <a:gd name="connsiteX7" fmla="*/ 290513 w 791379"/>
                  <a:gd name="connsiteY7" fmla="*/ 649216 h 665434"/>
                  <a:gd name="connsiteX8" fmla="*/ 481994 w 791379"/>
                  <a:gd name="connsiteY8" fmla="*/ 426458 h 665434"/>
                  <a:gd name="connsiteX9" fmla="*/ 603286 w 791379"/>
                  <a:gd name="connsiteY9" fmla="*/ 255355 h 665434"/>
                  <a:gd name="connsiteX10" fmla="*/ 693389 w 791379"/>
                  <a:gd name="connsiteY10" fmla="*/ 370984 h 665434"/>
                  <a:gd name="connsiteX11" fmla="*/ 791379 w 791379"/>
                  <a:gd name="connsiteY11" fmla="*/ 416656 h 665434"/>
                  <a:gd name="connsiteX0" fmla="*/ 0 w 791379"/>
                  <a:gd name="connsiteY0" fmla="*/ 489672 h 664647"/>
                  <a:gd name="connsiteX1" fmla="*/ 62563 w 791379"/>
                  <a:gd name="connsiteY1" fmla="*/ 450146 h 664647"/>
                  <a:gd name="connsiteX2" fmla="*/ 91915 w 791379"/>
                  <a:gd name="connsiteY2" fmla="*/ 409513 h 664647"/>
                  <a:gd name="connsiteX3" fmla="*/ 204011 w 791379"/>
                  <a:gd name="connsiteY3" fmla="*/ 487415 h 664647"/>
                  <a:gd name="connsiteX4" fmla="*/ 207463 w 791379"/>
                  <a:gd name="connsiteY4" fmla="*/ 38305 h 664647"/>
                  <a:gd name="connsiteX5" fmla="*/ 218425 w 791379"/>
                  <a:gd name="connsiteY5" fmla="*/ 38941 h 664647"/>
                  <a:gd name="connsiteX6" fmla="*/ 275484 w 791379"/>
                  <a:gd name="connsiteY6" fmla="*/ 577428 h 664647"/>
                  <a:gd name="connsiteX7" fmla="*/ 290513 w 791379"/>
                  <a:gd name="connsiteY7" fmla="*/ 649216 h 664647"/>
                  <a:gd name="connsiteX8" fmla="*/ 481994 w 791379"/>
                  <a:gd name="connsiteY8" fmla="*/ 426458 h 664647"/>
                  <a:gd name="connsiteX9" fmla="*/ 603286 w 791379"/>
                  <a:gd name="connsiteY9" fmla="*/ 255355 h 664647"/>
                  <a:gd name="connsiteX10" fmla="*/ 693389 w 791379"/>
                  <a:gd name="connsiteY10" fmla="*/ 370984 h 664647"/>
                  <a:gd name="connsiteX11" fmla="*/ 791379 w 791379"/>
                  <a:gd name="connsiteY11" fmla="*/ 416656 h 664647"/>
                  <a:gd name="connsiteX0" fmla="*/ 0 w 791379"/>
                  <a:gd name="connsiteY0" fmla="*/ 489672 h 658593"/>
                  <a:gd name="connsiteX1" fmla="*/ 62563 w 791379"/>
                  <a:gd name="connsiteY1" fmla="*/ 450146 h 658593"/>
                  <a:gd name="connsiteX2" fmla="*/ 91915 w 791379"/>
                  <a:gd name="connsiteY2" fmla="*/ 409513 h 658593"/>
                  <a:gd name="connsiteX3" fmla="*/ 204011 w 791379"/>
                  <a:gd name="connsiteY3" fmla="*/ 487415 h 658593"/>
                  <a:gd name="connsiteX4" fmla="*/ 207463 w 791379"/>
                  <a:gd name="connsiteY4" fmla="*/ 38305 h 658593"/>
                  <a:gd name="connsiteX5" fmla="*/ 218425 w 791379"/>
                  <a:gd name="connsiteY5" fmla="*/ 38941 h 658593"/>
                  <a:gd name="connsiteX6" fmla="*/ 275484 w 791379"/>
                  <a:gd name="connsiteY6" fmla="*/ 577428 h 658593"/>
                  <a:gd name="connsiteX7" fmla="*/ 290513 w 791379"/>
                  <a:gd name="connsiteY7" fmla="*/ 649216 h 658593"/>
                  <a:gd name="connsiteX8" fmla="*/ 481994 w 791379"/>
                  <a:gd name="connsiteY8" fmla="*/ 426458 h 658593"/>
                  <a:gd name="connsiteX9" fmla="*/ 603286 w 791379"/>
                  <a:gd name="connsiteY9" fmla="*/ 255355 h 658593"/>
                  <a:gd name="connsiteX10" fmla="*/ 693389 w 791379"/>
                  <a:gd name="connsiteY10" fmla="*/ 370984 h 658593"/>
                  <a:gd name="connsiteX11" fmla="*/ 791379 w 791379"/>
                  <a:gd name="connsiteY11" fmla="*/ 416656 h 658593"/>
                  <a:gd name="connsiteX0" fmla="*/ 0 w 791379"/>
                  <a:gd name="connsiteY0" fmla="*/ 489672 h 623191"/>
                  <a:gd name="connsiteX1" fmla="*/ 62563 w 791379"/>
                  <a:gd name="connsiteY1" fmla="*/ 450146 h 623191"/>
                  <a:gd name="connsiteX2" fmla="*/ 91915 w 791379"/>
                  <a:gd name="connsiteY2" fmla="*/ 409513 h 623191"/>
                  <a:gd name="connsiteX3" fmla="*/ 204011 w 791379"/>
                  <a:gd name="connsiteY3" fmla="*/ 487415 h 623191"/>
                  <a:gd name="connsiteX4" fmla="*/ 207463 w 791379"/>
                  <a:gd name="connsiteY4" fmla="*/ 38305 h 623191"/>
                  <a:gd name="connsiteX5" fmla="*/ 218425 w 791379"/>
                  <a:gd name="connsiteY5" fmla="*/ 38941 h 623191"/>
                  <a:gd name="connsiteX6" fmla="*/ 275484 w 791379"/>
                  <a:gd name="connsiteY6" fmla="*/ 577428 h 623191"/>
                  <a:gd name="connsiteX7" fmla="*/ 309235 w 791379"/>
                  <a:gd name="connsiteY7" fmla="*/ 597507 h 623191"/>
                  <a:gd name="connsiteX8" fmla="*/ 481994 w 791379"/>
                  <a:gd name="connsiteY8" fmla="*/ 426458 h 623191"/>
                  <a:gd name="connsiteX9" fmla="*/ 603286 w 791379"/>
                  <a:gd name="connsiteY9" fmla="*/ 255355 h 623191"/>
                  <a:gd name="connsiteX10" fmla="*/ 693389 w 791379"/>
                  <a:gd name="connsiteY10" fmla="*/ 370984 h 623191"/>
                  <a:gd name="connsiteX11" fmla="*/ 791379 w 791379"/>
                  <a:gd name="connsiteY11" fmla="*/ 416656 h 623191"/>
                  <a:gd name="connsiteX0" fmla="*/ 0 w 791379"/>
                  <a:gd name="connsiteY0" fmla="*/ 489672 h 623191"/>
                  <a:gd name="connsiteX1" fmla="*/ 62563 w 791379"/>
                  <a:gd name="connsiteY1" fmla="*/ 450146 h 623191"/>
                  <a:gd name="connsiteX2" fmla="*/ 91915 w 791379"/>
                  <a:gd name="connsiteY2" fmla="*/ 409513 h 623191"/>
                  <a:gd name="connsiteX3" fmla="*/ 204011 w 791379"/>
                  <a:gd name="connsiteY3" fmla="*/ 487415 h 623191"/>
                  <a:gd name="connsiteX4" fmla="*/ 207463 w 791379"/>
                  <a:gd name="connsiteY4" fmla="*/ 38305 h 623191"/>
                  <a:gd name="connsiteX5" fmla="*/ 218425 w 791379"/>
                  <a:gd name="connsiteY5" fmla="*/ 38941 h 623191"/>
                  <a:gd name="connsiteX6" fmla="*/ 275484 w 791379"/>
                  <a:gd name="connsiteY6" fmla="*/ 577428 h 623191"/>
                  <a:gd name="connsiteX7" fmla="*/ 309235 w 791379"/>
                  <a:gd name="connsiteY7" fmla="*/ 597507 h 623191"/>
                  <a:gd name="connsiteX8" fmla="*/ 481994 w 791379"/>
                  <a:gd name="connsiteY8" fmla="*/ 426458 h 623191"/>
                  <a:gd name="connsiteX9" fmla="*/ 603286 w 791379"/>
                  <a:gd name="connsiteY9" fmla="*/ 255355 h 623191"/>
                  <a:gd name="connsiteX10" fmla="*/ 693389 w 791379"/>
                  <a:gd name="connsiteY10" fmla="*/ 370984 h 623191"/>
                  <a:gd name="connsiteX11" fmla="*/ 791379 w 791379"/>
                  <a:gd name="connsiteY11" fmla="*/ 416656 h 623191"/>
                  <a:gd name="connsiteX0" fmla="*/ 0 w 791379"/>
                  <a:gd name="connsiteY0" fmla="*/ 489672 h 627575"/>
                  <a:gd name="connsiteX1" fmla="*/ 62563 w 791379"/>
                  <a:gd name="connsiteY1" fmla="*/ 450146 h 627575"/>
                  <a:gd name="connsiteX2" fmla="*/ 91915 w 791379"/>
                  <a:gd name="connsiteY2" fmla="*/ 409513 h 627575"/>
                  <a:gd name="connsiteX3" fmla="*/ 204011 w 791379"/>
                  <a:gd name="connsiteY3" fmla="*/ 487415 h 627575"/>
                  <a:gd name="connsiteX4" fmla="*/ 207463 w 791379"/>
                  <a:gd name="connsiteY4" fmla="*/ 38305 h 627575"/>
                  <a:gd name="connsiteX5" fmla="*/ 218425 w 791379"/>
                  <a:gd name="connsiteY5" fmla="*/ 38941 h 627575"/>
                  <a:gd name="connsiteX6" fmla="*/ 275484 w 791379"/>
                  <a:gd name="connsiteY6" fmla="*/ 577428 h 627575"/>
                  <a:gd name="connsiteX7" fmla="*/ 309235 w 791379"/>
                  <a:gd name="connsiteY7" fmla="*/ 597507 h 627575"/>
                  <a:gd name="connsiteX8" fmla="*/ 481994 w 791379"/>
                  <a:gd name="connsiteY8" fmla="*/ 426458 h 627575"/>
                  <a:gd name="connsiteX9" fmla="*/ 603286 w 791379"/>
                  <a:gd name="connsiteY9" fmla="*/ 255355 h 627575"/>
                  <a:gd name="connsiteX10" fmla="*/ 693389 w 791379"/>
                  <a:gd name="connsiteY10" fmla="*/ 370984 h 627575"/>
                  <a:gd name="connsiteX11" fmla="*/ 791379 w 791379"/>
                  <a:gd name="connsiteY11" fmla="*/ 416656 h 627575"/>
                  <a:gd name="connsiteX0" fmla="*/ 0 w 791379"/>
                  <a:gd name="connsiteY0" fmla="*/ 489672 h 621933"/>
                  <a:gd name="connsiteX1" fmla="*/ 62563 w 791379"/>
                  <a:gd name="connsiteY1" fmla="*/ 450146 h 621933"/>
                  <a:gd name="connsiteX2" fmla="*/ 91915 w 791379"/>
                  <a:gd name="connsiteY2" fmla="*/ 409513 h 621933"/>
                  <a:gd name="connsiteX3" fmla="*/ 204011 w 791379"/>
                  <a:gd name="connsiteY3" fmla="*/ 487415 h 621933"/>
                  <a:gd name="connsiteX4" fmla="*/ 207463 w 791379"/>
                  <a:gd name="connsiteY4" fmla="*/ 38305 h 621933"/>
                  <a:gd name="connsiteX5" fmla="*/ 218425 w 791379"/>
                  <a:gd name="connsiteY5" fmla="*/ 38941 h 621933"/>
                  <a:gd name="connsiteX6" fmla="*/ 275484 w 791379"/>
                  <a:gd name="connsiteY6" fmla="*/ 577428 h 621933"/>
                  <a:gd name="connsiteX7" fmla="*/ 308343 w 791379"/>
                  <a:gd name="connsiteY7" fmla="*/ 585917 h 621933"/>
                  <a:gd name="connsiteX8" fmla="*/ 481994 w 791379"/>
                  <a:gd name="connsiteY8" fmla="*/ 426458 h 621933"/>
                  <a:gd name="connsiteX9" fmla="*/ 603286 w 791379"/>
                  <a:gd name="connsiteY9" fmla="*/ 255355 h 621933"/>
                  <a:gd name="connsiteX10" fmla="*/ 693389 w 791379"/>
                  <a:gd name="connsiteY10" fmla="*/ 370984 h 621933"/>
                  <a:gd name="connsiteX11" fmla="*/ 791379 w 791379"/>
                  <a:gd name="connsiteY11" fmla="*/ 416656 h 621933"/>
                  <a:gd name="connsiteX0" fmla="*/ 0 w 791379"/>
                  <a:gd name="connsiteY0" fmla="*/ 489672 h 621933"/>
                  <a:gd name="connsiteX1" fmla="*/ 62563 w 791379"/>
                  <a:gd name="connsiteY1" fmla="*/ 450146 h 621933"/>
                  <a:gd name="connsiteX2" fmla="*/ 91915 w 791379"/>
                  <a:gd name="connsiteY2" fmla="*/ 409513 h 621933"/>
                  <a:gd name="connsiteX3" fmla="*/ 204011 w 791379"/>
                  <a:gd name="connsiteY3" fmla="*/ 487415 h 621933"/>
                  <a:gd name="connsiteX4" fmla="*/ 207463 w 791379"/>
                  <a:gd name="connsiteY4" fmla="*/ 38305 h 621933"/>
                  <a:gd name="connsiteX5" fmla="*/ 218425 w 791379"/>
                  <a:gd name="connsiteY5" fmla="*/ 38941 h 621933"/>
                  <a:gd name="connsiteX6" fmla="*/ 275484 w 791379"/>
                  <a:gd name="connsiteY6" fmla="*/ 577428 h 621933"/>
                  <a:gd name="connsiteX7" fmla="*/ 308343 w 791379"/>
                  <a:gd name="connsiteY7" fmla="*/ 585917 h 621933"/>
                  <a:gd name="connsiteX8" fmla="*/ 480211 w 791379"/>
                  <a:gd name="connsiteY8" fmla="*/ 420218 h 621933"/>
                  <a:gd name="connsiteX9" fmla="*/ 603286 w 791379"/>
                  <a:gd name="connsiteY9" fmla="*/ 255355 h 621933"/>
                  <a:gd name="connsiteX10" fmla="*/ 693389 w 791379"/>
                  <a:gd name="connsiteY10" fmla="*/ 370984 h 621933"/>
                  <a:gd name="connsiteX11" fmla="*/ 791379 w 791379"/>
                  <a:gd name="connsiteY11" fmla="*/ 416656 h 621933"/>
                  <a:gd name="connsiteX0" fmla="*/ 0 w 791379"/>
                  <a:gd name="connsiteY0" fmla="*/ 489672 h 621933"/>
                  <a:gd name="connsiteX1" fmla="*/ 62563 w 791379"/>
                  <a:gd name="connsiteY1" fmla="*/ 450146 h 621933"/>
                  <a:gd name="connsiteX2" fmla="*/ 91915 w 791379"/>
                  <a:gd name="connsiteY2" fmla="*/ 409513 h 621933"/>
                  <a:gd name="connsiteX3" fmla="*/ 204011 w 791379"/>
                  <a:gd name="connsiteY3" fmla="*/ 487415 h 621933"/>
                  <a:gd name="connsiteX4" fmla="*/ 207463 w 791379"/>
                  <a:gd name="connsiteY4" fmla="*/ 38305 h 621933"/>
                  <a:gd name="connsiteX5" fmla="*/ 218425 w 791379"/>
                  <a:gd name="connsiteY5" fmla="*/ 38941 h 621933"/>
                  <a:gd name="connsiteX6" fmla="*/ 275484 w 791379"/>
                  <a:gd name="connsiteY6" fmla="*/ 577428 h 621933"/>
                  <a:gd name="connsiteX7" fmla="*/ 308343 w 791379"/>
                  <a:gd name="connsiteY7" fmla="*/ 585917 h 621933"/>
                  <a:gd name="connsiteX8" fmla="*/ 480211 w 791379"/>
                  <a:gd name="connsiteY8" fmla="*/ 420218 h 621933"/>
                  <a:gd name="connsiteX9" fmla="*/ 603286 w 791379"/>
                  <a:gd name="connsiteY9" fmla="*/ 255355 h 621933"/>
                  <a:gd name="connsiteX10" fmla="*/ 693389 w 791379"/>
                  <a:gd name="connsiteY10" fmla="*/ 370984 h 621933"/>
                  <a:gd name="connsiteX11" fmla="*/ 791379 w 791379"/>
                  <a:gd name="connsiteY11" fmla="*/ 416656 h 621933"/>
                  <a:gd name="connsiteX0" fmla="*/ 0 w 791379"/>
                  <a:gd name="connsiteY0" fmla="*/ 489672 h 621933"/>
                  <a:gd name="connsiteX1" fmla="*/ 62563 w 791379"/>
                  <a:gd name="connsiteY1" fmla="*/ 450146 h 621933"/>
                  <a:gd name="connsiteX2" fmla="*/ 91915 w 791379"/>
                  <a:gd name="connsiteY2" fmla="*/ 409513 h 621933"/>
                  <a:gd name="connsiteX3" fmla="*/ 195987 w 791379"/>
                  <a:gd name="connsiteY3" fmla="*/ 487415 h 621933"/>
                  <a:gd name="connsiteX4" fmla="*/ 207463 w 791379"/>
                  <a:gd name="connsiteY4" fmla="*/ 38305 h 621933"/>
                  <a:gd name="connsiteX5" fmla="*/ 218425 w 791379"/>
                  <a:gd name="connsiteY5" fmla="*/ 38941 h 621933"/>
                  <a:gd name="connsiteX6" fmla="*/ 275484 w 791379"/>
                  <a:gd name="connsiteY6" fmla="*/ 577428 h 621933"/>
                  <a:gd name="connsiteX7" fmla="*/ 308343 w 791379"/>
                  <a:gd name="connsiteY7" fmla="*/ 585917 h 621933"/>
                  <a:gd name="connsiteX8" fmla="*/ 480211 w 791379"/>
                  <a:gd name="connsiteY8" fmla="*/ 420218 h 621933"/>
                  <a:gd name="connsiteX9" fmla="*/ 603286 w 791379"/>
                  <a:gd name="connsiteY9" fmla="*/ 255355 h 621933"/>
                  <a:gd name="connsiteX10" fmla="*/ 693389 w 791379"/>
                  <a:gd name="connsiteY10" fmla="*/ 370984 h 621933"/>
                  <a:gd name="connsiteX11" fmla="*/ 791379 w 791379"/>
                  <a:gd name="connsiteY11" fmla="*/ 416656 h 621933"/>
                  <a:gd name="connsiteX0" fmla="*/ 0 w 791379"/>
                  <a:gd name="connsiteY0" fmla="*/ 489672 h 621933"/>
                  <a:gd name="connsiteX1" fmla="*/ 62563 w 791379"/>
                  <a:gd name="connsiteY1" fmla="*/ 450146 h 621933"/>
                  <a:gd name="connsiteX2" fmla="*/ 91915 w 791379"/>
                  <a:gd name="connsiteY2" fmla="*/ 409513 h 621933"/>
                  <a:gd name="connsiteX3" fmla="*/ 195987 w 791379"/>
                  <a:gd name="connsiteY3" fmla="*/ 487415 h 621933"/>
                  <a:gd name="connsiteX4" fmla="*/ 207463 w 791379"/>
                  <a:gd name="connsiteY4" fmla="*/ 38305 h 621933"/>
                  <a:gd name="connsiteX5" fmla="*/ 229123 w 791379"/>
                  <a:gd name="connsiteY5" fmla="*/ 38941 h 621933"/>
                  <a:gd name="connsiteX6" fmla="*/ 275484 w 791379"/>
                  <a:gd name="connsiteY6" fmla="*/ 577428 h 621933"/>
                  <a:gd name="connsiteX7" fmla="*/ 308343 w 791379"/>
                  <a:gd name="connsiteY7" fmla="*/ 585917 h 621933"/>
                  <a:gd name="connsiteX8" fmla="*/ 480211 w 791379"/>
                  <a:gd name="connsiteY8" fmla="*/ 420218 h 621933"/>
                  <a:gd name="connsiteX9" fmla="*/ 603286 w 791379"/>
                  <a:gd name="connsiteY9" fmla="*/ 255355 h 621933"/>
                  <a:gd name="connsiteX10" fmla="*/ 693389 w 791379"/>
                  <a:gd name="connsiteY10" fmla="*/ 370984 h 621933"/>
                  <a:gd name="connsiteX11" fmla="*/ 791379 w 791379"/>
                  <a:gd name="connsiteY11" fmla="*/ 416656 h 621933"/>
                  <a:gd name="connsiteX0" fmla="*/ 0 w 791379"/>
                  <a:gd name="connsiteY0" fmla="*/ 489672 h 621933"/>
                  <a:gd name="connsiteX1" fmla="*/ 62563 w 791379"/>
                  <a:gd name="connsiteY1" fmla="*/ 450146 h 621933"/>
                  <a:gd name="connsiteX2" fmla="*/ 91915 w 791379"/>
                  <a:gd name="connsiteY2" fmla="*/ 409513 h 621933"/>
                  <a:gd name="connsiteX3" fmla="*/ 195987 w 791379"/>
                  <a:gd name="connsiteY3" fmla="*/ 487415 h 621933"/>
                  <a:gd name="connsiteX4" fmla="*/ 212812 w 791379"/>
                  <a:gd name="connsiteY4" fmla="*/ 38305 h 621933"/>
                  <a:gd name="connsiteX5" fmla="*/ 229123 w 791379"/>
                  <a:gd name="connsiteY5" fmla="*/ 38941 h 621933"/>
                  <a:gd name="connsiteX6" fmla="*/ 275484 w 791379"/>
                  <a:gd name="connsiteY6" fmla="*/ 577428 h 621933"/>
                  <a:gd name="connsiteX7" fmla="*/ 308343 w 791379"/>
                  <a:gd name="connsiteY7" fmla="*/ 585917 h 621933"/>
                  <a:gd name="connsiteX8" fmla="*/ 480211 w 791379"/>
                  <a:gd name="connsiteY8" fmla="*/ 420218 h 621933"/>
                  <a:gd name="connsiteX9" fmla="*/ 603286 w 791379"/>
                  <a:gd name="connsiteY9" fmla="*/ 255355 h 621933"/>
                  <a:gd name="connsiteX10" fmla="*/ 693389 w 791379"/>
                  <a:gd name="connsiteY10" fmla="*/ 370984 h 621933"/>
                  <a:gd name="connsiteX11" fmla="*/ 791379 w 791379"/>
                  <a:gd name="connsiteY11" fmla="*/ 416656 h 621933"/>
                  <a:gd name="connsiteX0" fmla="*/ 0 w 791379"/>
                  <a:gd name="connsiteY0" fmla="*/ 488002 h 620263"/>
                  <a:gd name="connsiteX1" fmla="*/ 62563 w 791379"/>
                  <a:gd name="connsiteY1" fmla="*/ 448476 h 620263"/>
                  <a:gd name="connsiteX2" fmla="*/ 91915 w 791379"/>
                  <a:gd name="connsiteY2" fmla="*/ 407843 h 620263"/>
                  <a:gd name="connsiteX3" fmla="*/ 195987 w 791379"/>
                  <a:gd name="connsiteY3" fmla="*/ 485745 h 620263"/>
                  <a:gd name="connsiteX4" fmla="*/ 212812 w 791379"/>
                  <a:gd name="connsiteY4" fmla="*/ 36635 h 620263"/>
                  <a:gd name="connsiteX5" fmla="*/ 229123 w 791379"/>
                  <a:gd name="connsiteY5" fmla="*/ 37271 h 620263"/>
                  <a:gd name="connsiteX6" fmla="*/ 275484 w 791379"/>
                  <a:gd name="connsiteY6" fmla="*/ 575758 h 620263"/>
                  <a:gd name="connsiteX7" fmla="*/ 308343 w 791379"/>
                  <a:gd name="connsiteY7" fmla="*/ 584247 h 620263"/>
                  <a:gd name="connsiteX8" fmla="*/ 480211 w 791379"/>
                  <a:gd name="connsiteY8" fmla="*/ 418548 h 620263"/>
                  <a:gd name="connsiteX9" fmla="*/ 603286 w 791379"/>
                  <a:gd name="connsiteY9" fmla="*/ 253685 h 620263"/>
                  <a:gd name="connsiteX10" fmla="*/ 693389 w 791379"/>
                  <a:gd name="connsiteY10" fmla="*/ 369314 h 620263"/>
                  <a:gd name="connsiteX11" fmla="*/ 791379 w 791379"/>
                  <a:gd name="connsiteY11" fmla="*/ 414986 h 620263"/>
                  <a:gd name="connsiteX0" fmla="*/ 0 w 791379"/>
                  <a:gd name="connsiteY0" fmla="*/ 488002 h 620263"/>
                  <a:gd name="connsiteX1" fmla="*/ 62563 w 791379"/>
                  <a:gd name="connsiteY1" fmla="*/ 448476 h 620263"/>
                  <a:gd name="connsiteX2" fmla="*/ 91915 w 791379"/>
                  <a:gd name="connsiteY2" fmla="*/ 407843 h 620263"/>
                  <a:gd name="connsiteX3" fmla="*/ 195987 w 791379"/>
                  <a:gd name="connsiteY3" fmla="*/ 485745 h 620263"/>
                  <a:gd name="connsiteX4" fmla="*/ 212812 w 791379"/>
                  <a:gd name="connsiteY4" fmla="*/ 36635 h 620263"/>
                  <a:gd name="connsiteX5" fmla="*/ 231798 w 791379"/>
                  <a:gd name="connsiteY5" fmla="*/ 37271 h 620263"/>
                  <a:gd name="connsiteX6" fmla="*/ 275484 w 791379"/>
                  <a:gd name="connsiteY6" fmla="*/ 575758 h 620263"/>
                  <a:gd name="connsiteX7" fmla="*/ 308343 w 791379"/>
                  <a:gd name="connsiteY7" fmla="*/ 584247 h 620263"/>
                  <a:gd name="connsiteX8" fmla="*/ 480211 w 791379"/>
                  <a:gd name="connsiteY8" fmla="*/ 418548 h 620263"/>
                  <a:gd name="connsiteX9" fmla="*/ 603286 w 791379"/>
                  <a:gd name="connsiteY9" fmla="*/ 253685 h 620263"/>
                  <a:gd name="connsiteX10" fmla="*/ 693389 w 791379"/>
                  <a:gd name="connsiteY10" fmla="*/ 369314 h 620263"/>
                  <a:gd name="connsiteX11" fmla="*/ 791379 w 791379"/>
                  <a:gd name="connsiteY11" fmla="*/ 414986 h 620263"/>
                  <a:gd name="connsiteX0" fmla="*/ 0 w 791379"/>
                  <a:gd name="connsiteY0" fmla="*/ 484082 h 616343"/>
                  <a:gd name="connsiteX1" fmla="*/ 62563 w 791379"/>
                  <a:gd name="connsiteY1" fmla="*/ 444556 h 616343"/>
                  <a:gd name="connsiteX2" fmla="*/ 91915 w 791379"/>
                  <a:gd name="connsiteY2" fmla="*/ 403923 h 616343"/>
                  <a:gd name="connsiteX3" fmla="*/ 195987 w 791379"/>
                  <a:gd name="connsiteY3" fmla="*/ 481825 h 616343"/>
                  <a:gd name="connsiteX4" fmla="*/ 212812 w 791379"/>
                  <a:gd name="connsiteY4" fmla="*/ 32715 h 616343"/>
                  <a:gd name="connsiteX5" fmla="*/ 231798 w 791379"/>
                  <a:gd name="connsiteY5" fmla="*/ 33351 h 616343"/>
                  <a:gd name="connsiteX6" fmla="*/ 275484 w 791379"/>
                  <a:gd name="connsiteY6" fmla="*/ 571838 h 616343"/>
                  <a:gd name="connsiteX7" fmla="*/ 308343 w 791379"/>
                  <a:gd name="connsiteY7" fmla="*/ 580327 h 616343"/>
                  <a:gd name="connsiteX8" fmla="*/ 480211 w 791379"/>
                  <a:gd name="connsiteY8" fmla="*/ 414628 h 616343"/>
                  <a:gd name="connsiteX9" fmla="*/ 603286 w 791379"/>
                  <a:gd name="connsiteY9" fmla="*/ 249765 h 616343"/>
                  <a:gd name="connsiteX10" fmla="*/ 693389 w 791379"/>
                  <a:gd name="connsiteY10" fmla="*/ 365394 h 616343"/>
                  <a:gd name="connsiteX11" fmla="*/ 791379 w 791379"/>
                  <a:gd name="connsiteY11" fmla="*/ 411066 h 616343"/>
                  <a:gd name="connsiteX0" fmla="*/ 0 w 791379"/>
                  <a:gd name="connsiteY0" fmla="*/ 486297 h 618558"/>
                  <a:gd name="connsiteX1" fmla="*/ 62563 w 791379"/>
                  <a:gd name="connsiteY1" fmla="*/ 446771 h 618558"/>
                  <a:gd name="connsiteX2" fmla="*/ 91915 w 791379"/>
                  <a:gd name="connsiteY2" fmla="*/ 406138 h 618558"/>
                  <a:gd name="connsiteX3" fmla="*/ 195987 w 791379"/>
                  <a:gd name="connsiteY3" fmla="*/ 484040 h 618558"/>
                  <a:gd name="connsiteX4" fmla="*/ 212812 w 791379"/>
                  <a:gd name="connsiteY4" fmla="*/ 34930 h 618558"/>
                  <a:gd name="connsiteX5" fmla="*/ 231798 w 791379"/>
                  <a:gd name="connsiteY5" fmla="*/ 35566 h 618558"/>
                  <a:gd name="connsiteX6" fmla="*/ 275484 w 791379"/>
                  <a:gd name="connsiteY6" fmla="*/ 574053 h 618558"/>
                  <a:gd name="connsiteX7" fmla="*/ 308343 w 791379"/>
                  <a:gd name="connsiteY7" fmla="*/ 582542 h 618558"/>
                  <a:gd name="connsiteX8" fmla="*/ 480211 w 791379"/>
                  <a:gd name="connsiteY8" fmla="*/ 416843 h 618558"/>
                  <a:gd name="connsiteX9" fmla="*/ 603286 w 791379"/>
                  <a:gd name="connsiteY9" fmla="*/ 251980 h 618558"/>
                  <a:gd name="connsiteX10" fmla="*/ 693389 w 791379"/>
                  <a:gd name="connsiteY10" fmla="*/ 367609 h 618558"/>
                  <a:gd name="connsiteX11" fmla="*/ 791379 w 791379"/>
                  <a:gd name="connsiteY11" fmla="*/ 413281 h 618558"/>
                  <a:gd name="connsiteX0" fmla="*/ 0 w 791379"/>
                  <a:gd name="connsiteY0" fmla="*/ 486297 h 617583"/>
                  <a:gd name="connsiteX1" fmla="*/ 62563 w 791379"/>
                  <a:gd name="connsiteY1" fmla="*/ 446771 h 617583"/>
                  <a:gd name="connsiteX2" fmla="*/ 91915 w 791379"/>
                  <a:gd name="connsiteY2" fmla="*/ 406138 h 617583"/>
                  <a:gd name="connsiteX3" fmla="*/ 195987 w 791379"/>
                  <a:gd name="connsiteY3" fmla="*/ 484040 h 617583"/>
                  <a:gd name="connsiteX4" fmla="*/ 212812 w 791379"/>
                  <a:gd name="connsiteY4" fmla="*/ 34930 h 617583"/>
                  <a:gd name="connsiteX5" fmla="*/ 231798 w 791379"/>
                  <a:gd name="connsiteY5" fmla="*/ 35566 h 617583"/>
                  <a:gd name="connsiteX6" fmla="*/ 279942 w 791379"/>
                  <a:gd name="connsiteY6" fmla="*/ 572270 h 617583"/>
                  <a:gd name="connsiteX7" fmla="*/ 308343 w 791379"/>
                  <a:gd name="connsiteY7" fmla="*/ 582542 h 617583"/>
                  <a:gd name="connsiteX8" fmla="*/ 480211 w 791379"/>
                  <a:gd name="connsiteY8" fmla="*/ 416843 h 617583"/>
                  <a:gd name="connsiteX9" fmla="*/ 603286 w 791379"/>
                  <a:gd name="connsiteY9" fmla="*/ 251980 h 617583"/>
                  <a:gd name="connsiteX10" fmla="*/ 693389 w 791379"/>
                  <a:gd name="connsiteY10" fmla="*/ 367609 h 617583"/>
                  <a:gd name="connsiteX11" fmla="*/ 791379 w 791379"/>
                  <a:gd name="connsiteY11" fmla="*/ 413281 h 617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1379" h="617583">
                    <a:moveTo>
                      <a:pt x="0" y="486297"/>
                    </a:moveTo>
                    <a:cubicBezTo>
                      <a:pt x="25399" y="486200"/>
                      <a:pt x="40751" y="485019"/>
                      <a:pt x="62563" y="446771"/>
                    </a:cubicBezTo>
                    <a:cubicBezTo>
                      <a:pt x="73244" y="426146"/>
                      <a:pt x="71587" y="408120"/>
                      <a:pt x="91915" y="406138"/>
                    </a:cubicBezTo>
                    <a:cubicBezTo>
                      <a:pt x="118735" y="403228"/>
                      <a:pt x="142855" y="528863"/>
                      <a:pt x="195987" y="484040"/>
                    </a:cubicBezTo>
                    <a:cubicBezTo>
                      <a:pt x="225606" y="441712"/>
                      <a:pt x="205815" y="120194"/>
                      <a:pt x="212812" y="34930"/>
                    </a:cubicBezTo>
                    <a:cubicBezTo>
                      <a:pt x="211352" y="11447"/>
                      <a:pt x="226425" y="-30591"/>
                      <a:pt x="231798" y="35566"/>
                    </a:cubicBezTo>
                    <a:cubicBezTo>
                      <a:pt x="241797" y="125865"/>
                      <a:pt x="267927" y="470558"/>
                      <a:pt x="279942" y="572270"/>
                    </a:cubicBezTo>
                    <a:cubicBezTo>
                      <a:pt x="285717" y="641887"/>
                      <a:pt x="304682" y="619739"/>
                      <a:pt x="308343" y="582542"/>
                    </a:cubicBezTo>
                    <a:cubicBezTo>
                      <a:pt x="326320" y="385074"/>
                      <a:pt x="431054" y="471937"/>
                      <a:pt x="480211" y="416843"/>
                    </a:cubicBezTo>
                    <a:cubicBezTo>
                      <a:pt x="529368" y="361749"/>
                      <a:pt x="567756" y="260186"/>
                      <a:pt x="603286" y="251980"/>
                    </a:cubicBezTo>
                    <a:cubicBezTo>
                      <a:pt x="638816" y="243774"/>
                      <a:pt x="659258" y="344590"/>
                      <a:pt x="693389" y="367609"/>
                    </a:cubicBezTo>
                    <a:cubicBezTo>
                      <a:pt x="726593" y="396193"/>
                      <a:pt x="757594" y="408910"/>
                      <a:pt x="791379" y="413281"/>
                    </a:cubicBezTo>
                  </a:path>
                </a:pathLst>
              </a:custGeom>
              <a:noFill/>
              <a:ln w="15875">
                <a:gradFill>
                  <a:gsLst>
                    <a:gs pos="23000">
                      <a:schemeClr val="accent3"/>
                    </a:gs>
                    <a:gs pos="0">
                      <a:schemeClr val="bg1">
                        <a:alpha val="0"/>
                      </a:schemeClr>
                    </a:gs>
                    <a:gs pos="100000">
                      <a:schemeClr val="accent3"/>
                    </a:gs>
                  </a:gsLst>
                  <a:lin ang="6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5EC8AAE8-6ADD-4057-BF4C-CF14198E5BFE}"/>
                  </a:ext>
                </a:extLst>
              </p:cNvPr>
              <p:cNvSpPr/>
              <p:nvPr/>
            </p:nvSpPr>
            <p:spPr>
              <a:xfrm>
                <a:off x="11505753" y="4304075"/>
                <a:ext cx="180803" cy="1808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7" name="Cross 36">
                <a:extLst>
                  <a:ext uri="{FF2B5EF4-FFF2-40B4-BE49-F238E27FC236}">
                    <a16:creationId xmlns:a16="http://schemas.microsoft.com/office/drawing/2014/main" id="{FF4B4872-E9E1-413E-A422-73074CA0B2FB}"/>
                  </a:ext>
                </a:extLst>
              </p:cNvPr>
              <p:cNvSpPr/>
              <p:nvPr/>
            </p:nvSpPr>
            <p:spPr>
              <a:xfrm>
                <a:off x="11535888" y="4334209"/>
                <a:ext cx="120536" cy="120536"/>
              </a:xfrm>
              <a:prstGeom prst="plus">
                <a:avLst>
                  <a:gd name="adj" fmla="val 3632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AD1EEC79-1FAB-49A6-96F8-717493AD41F9}"/>
                  </a:ext>
                </a:extLst>
              </p:cNvPr>
              <p:cNvSpPr/>
              <p:nvPr/>
            </p:nvSpPr>
            <p:spPr>
              <a:xfrm>
                <a:off x="11745842" y="4314812"/>
                <a:ext cx="439354" cy="552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759AAEE6-C66E-4B51-97AA-DA1C488BB058}"/>
                  </a:ext>
                </a:extLst>
              </p:cNvPr>
              <p:cNvSpPr/>
              <p:nvPr/>
            </p:nvSpPr>
            <p:spPr>
              <a:xfrm>
                <a:off x="12244484" y="4314810"/>
                <a:ext cx="239624" cy="552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2FB4DD35-261F-4E7E-9F22-64E4210B5EC8}"/>
                  </a:ext>
                </a:extLst>
              </p:cNvPr>
              <p:cNvSpPr/>
              <p:nvPr/>
            </p:nvSpPr>
            <p:spPr>
              <a:xfrm>
                <a:off x="11745842" y="4399539"/>
                <a:ext cx="239624" cy="552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BCE9A754-9988-463E-9CD3-0AB194B7E906}"/>
                  </a:ext>
                </a:extLst>
              </p:cNvPr>
              <p:cNvSpPr/>
              <p:nvPr/>
            </p:nvSpPr>
            <p:spPr>
              <a:xfrm>
                <a:off x="12030922" y="4398532"/>
                <a:ext cx="239624" cy="552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35A27D59-4B1B-4AAB-96C6-972F36235152}"/>
                  </a:ext>
                </a:extLst>
              </p:cNvPr>
              <p:cNvSpPr/>
              <p:nvPr/>
            </p:nvSpPr>
            <p:spPr>
              <a:xfrm>
                <a:off x="11772627" y="4331149"/>
                <a:ext cx="686368" cy="105236"/>
              </a:xfrm>
              <a:custGeom>
                <a:avLst/>
                <a:gdLst>
                  <a:gd name="connsiteX0" fmla="*/ 153859 w 686368"/>
                  <a:gd name="connsiteY0" fmla="*/ 84729 h 105236"/>
                  <a:gd name="connsiteX1" fmla="*/ 183481 w 686368"/>
                  <a:gd name="connsiteY1" fmla="*/ 84729 h 105236"/>
                  <a:gd name="connsiteX2" fmla="*/ 187726 w 686368"/>
                  <a:gd name="connsiteY2" fmla="*/ 88974 h 105236"/>
                  <a:gd name="connsiteX3" fmla="*/ 187726 w 686368"/>
                  <a:gd name="connsiteY3" fmla="*/ 100991 h 105236"/>
                  <a:gd name="connsiteX4" fmla="*/ 183481 w 686368"/>
                  <a:gd name="connsiteY4" fmla="*/ 105236 h 105236"/>
                  <a:gd name="connsiteX5" fmla="*/ 153859 w 686368"/>
                  <a:gd name="connsiteY5" fmla="*/ 105236 h 105236"/>
                  <a:gd name="connsiteX6" fmla="*/ 149614 w 686368"/>
                  <a:gd name="connsiteY6" fmla="*/ 100991 h 105236"/>
                  <a:gd name="connsiteX7" fmla="*/ 149614 w 686368"/>
                  <a:gd name="connsiteY7" fmla="*/ 88974 h 105236"/>
                  <a:gd name="connsiteX8" fmla="*/ 153859 w 686368"/>
                  <a:gd name="connsiteY8" fmla="*/ 84729 h 105236"/>
                  <a:gd name="connsiteX9" fmla="*/ 4245 w 686368"/>
                  <a:gd name="connsiteY9" fmla="*/ 84729 h 105236"/>
                  <a:gd name="connsiteX10" fmla="*/ 114508 w 686368"/>
                  <a:gd name="connsiteY10" fmla="*/ 84729 h 105236"/>
                  <a:gd name="connsiteX11" fmla="*/ 118753 w 686368"/>
                  <a:gd name="connsiteY11" fmla="*/ 88974 h 105236"/>
                  <a:gd name="connsiteX12" fmla="*/ 118753 w 686368"/>
                  <a:gd name="connsiteY12" fmla="*/ 100991 h 105236"/>
                  <a:gd name="connsiteX13" fmla="*/ 114508 w 686368"/>
                  <a:gd name="connsiteY13" fmla="*/ 105236 h 105236"/>
                  <a:gd name="connsiteX14" fmla="*/ 4245 w 686368"/>
                  <a:gd name="connsiteY14" fmla="*/ 105236 h 105236"/>
                  <a:gd name="connsiteX15" fmla="*/ 0 w 686368"/>
                  <a:gd name="connsiteY15" fmla="*/ 100991 h 105236"/>
                  <a:gd name="connsiteX16" fmla="*/ 0 w 686368"/>
                  <a:gd name="connsiteY16" fmla="*/ 88974 h 105236"/>
                  <a:gd name="connsiteX17" fmla="*/ 4245 w 686368"/>
                  <a:gd name="connsiteY17" fmla="*/ 84729 h 105236"/>
                  <a:gd name="connsiteX18" fmla="*/ 438939 w 686368"/>
                  <a:gd name="connsiteY18" fmla="*/ 83722 h 105236"/>
                  <a:gd name="connsiteX19" fmla="*/ 468561 w 686368"/>
                  <a:gd name="connsiteY19" fmla="*/ 83722 h 105236"/>
                  <a:gd name="connsiteX20" fmla="*/ 472806 w 686368"/>
                  <a:gd name="connsiteY20" fmla="*/ 87967 h 105236"/>
                  <a:gd name="connsiteX21" fmla="*/ 472806 w 686368"/>
                  <a:gd name="connsiteY21" fmla="*/ 99984 h 105236"/>
                  <a:gd name="connsiteX22" fmla="*/ 468561 w 686368"/>
                  <a:gd name="connsiteY22" fmla="*/ 104229 h 105236"/>
                  <a:gd name="connsiteX23" fmla="*/ 438939 w 686368"/>
                  <a:gd name="connsiteY23" fmla="*/ 104229 h 105236"/>
                  <a:gd name="connsiteX24" fmla="*/ 434694 w 686368"/>
                  <a:gd name="connsiteY24" fmla="*/ 99984 h 105236"/>
                  <a:gd name="connsiteX25" fmla="*/ 434694 w 686368"/>
                  <a:gd name="connsiteY25" fmla="*/ 87967 h 105236"/>
                  <a:gd name="connsiteX26" fmla="*/ 438939 w 686368"/>
                  <a:gd name="connsiteY26" fmla="*/ 83722 h 105236"/>
                  <a:gd name="connsiteX27" fmla="*/ 289325 w 686368"/>
                  <a:gd name="connsiteY27" fmla="*/ 83722 h 105236"/>
                  <a:gd name="connsiteX28" fmla="*/ 399588 w 686368"/>
                  <a:gd name="connsiteY28" fmla="*/ 83722 h 105236"/>
                  <a:gd name="connsiteX29" fmla="*/ 403833 w 686368"/>
                  <a:gd name="connsiteY29" fmla="*/ 87967 h 105236"/>
                  <a:gd name="connsiteX30" fmla="*/ 403833 w 686368"/>
                  <a:gd name="connsiteY30" fmla="*/ 99984 h 105236"/>
                  <a:gd name="connsiteX31" fmla="*/ 399588 w 686368"/>
                  <a:gd name="connsiteY31" fmla="*/ 104229 h 105236"/>
                  <a:gd name="connsiteX32" fmla="*/ 289325 w 686368"/>
                  <a:gd name="connsiteY32" fmla="*/ 104229 h 105236"/>
                  <a:gd name="connsiteX33" fmla="*/ 285080 w 686368"/>
                  <a:gd name="connsiteY33" fmla="*/ 99984 h 105236"/>
                  <a:gd name="connsiteX34" fmla="*/ 285080 w 686368"/>
                  <a:gd name="connsiteY34" fmla="*/ 87967 h 105236"/>
                  <a:gd name="connsiteX35" fmla="*/ 289325 w 686368"/>
                  <a:gd name="connsiteY35" fmla="*/ 83722 h 105236"/>
                  <a:gd name="connsiteX36" fmla="*/ 353589 w 686368"/>
                  <a:gd name="connsiteY36" fmla="*/ 2 h 105236"/>
                  <a:gd name="connsiteX37" fmla="*/ 383211 w 686368"/>
                  <a:gd name="connsiteY37" fmla="*/ 2 h 105236"/>
                  <a:gd name="connsiteX38" fmla="*/ 387456 w 686368"/>
                  <a:gd name="connsiteY38" fmla="*/ 4247 h 105236"/>
                  <a:gd name="connsiteX39" fmla="*/ 387456 w 686368"/>
                  <a:gd name="connsiteY39" fmla="*/ 16264 h 105236"/>
                  <a:gd name="connsiteX40" fmla="*/ 383211 w 686368"/>
                  <a:gd name="connsiteY40" fmla="*/ 20509 h 105236"/>
                  <a:gd name="connsiteX41" fmla="*/ 353589 w 686368"/>
                  <a:gd name="connsiteY41" fmla="*/ 20509 h 105236"/>
                  <a:gd name="connsiteX42" fmla="*/ 349344 w 686368"/>
                  <a:gd name="connsiteY42" fmla="*/ 16264 h 105236"/>
                  <a:gd name="connsiteX43" fmla="*/ 349344 w 686368"/>
                  <a:gd name="connsiteY43" fmla="*/ 4247 h 105236"/>
                  <a:gd name="connsiteX44" fmla="*/ 353589 w 686368"/>
                  <a:gd name="connsiteY44" fmla="*/ 2 h 105236"/>
                  <a:gd name="connsiteX45" fmla="*/ 8320 w 686368"/>
                  <a:gd name="connsiteY45" fmla="*/ 2 h 105236"/>
                  <a:gd name="connsiteX46" fmla="*/ 314237 w 686368"/>
                  <a:gd name="connsiteY46" fmla="*/ 2 h 105236"/>
                  <a:gd name="connsiteX47" fmla="*/ 318482 w 686368"/>
                  <a:gd name="connsiteY47" fmla="*/ 4247 h 105236"/>
                  <a:gd name="connsiteX48" fmla="*/ 318482 w 686368"/>
                  <a:gd name="connsiteY48" fmla="*/ 16264 h 105236"/>
                  <a:gd name="connsiteX49" fmla="*/ 314237 w 686368"/>
                  <a:gd name="connsiteY49" fmla="*/ 20509 h 105236"/>
                  <a:gd name="connsiteX50" fmla="*/ 8320 w 686368"/>
                  <a:gd name="connsiteY50" fmla="*/ 20509 h 105236"/>
                  <a:gd name="connsiteX51" fmla="*/ 4075 w 686368"/>
                  <a:gd name="connsiteY51" fmla="*/ 16264 h 105236"/>
                  <a:gd name="connsiteX52" fmla="*/ 4075 w 686368"/>
                  <a:gd name="connsiteY52" fmla="*/ 4247 h 105236"/>
                  <a:gd name="connsiteX53" fmla="*/ 8320 w 686368"/>
                  <a:gd name="connsiteY53" fmla="*/ 2 h 105236"/>
                  <a:gd name="connsiteX54" fmla="*/ 652501 w 686368"/>
                  <a:gd name="connsiteY54" fmla="*/ 0 h 105236"/>
                  <a:gd name="connsiteX55" fmla="*/ 682123 w 686368"/>
                  <a:gd name="connsiteY55" fmla="*/ 0 h 105236"/>
                  <a:gd name="connsiteX56" fmla="*/ 686368 w 686368"/>
                  <a:gd name="connsiteY56" fmla="*/ 4245 h 105236"/>
                  <a:gd name="connsiteX57" fmla="*/ 686368 w 686368"/>
                  <a:gd name="connsiteY57" fmla="*/ 16262 h 105236"/>
                  <a:gd name="connsiteX58" fmla="*/ 682123 w 686368"/>
                  <a:gd name="connsiteY58" fmla="*/ 20507 h 105236"/>
                  <a:gd name="connsiteX59" fmla="*/ 652501 w 686368"/>
                  <a:gd name="connsiteY59" fmla="*/ 20507 h 105236"/>
                  <a:gd name="connsiteX60" fmla="*/ 648256 w 686368"/>
                  <a:gd name="connsiteY60" fmla="*/ 16262 h 105236"/>
                  <a:gd name="connsiteX61" fmla="*/ 648256 w 686368"/>
                  <a:gd name="connsiteY61" fmla="*/ 4245 h 105236"/>
                  <a:gd name="connsiteX62" fmla="*/ 652501 w 686368"/>
                  <a:gd name="connsiteY62" fmla="*/ 0 h 105236"/>
                  <a:gd name="connsiteX63" fmla="*/ 502887 w 686368"/>
                  <a:gd name="connsiteY63" fmla="*/ 0 h 105236"/>
                  <a:gd name="connsiteX64" fmla="*/ 613150 w 686368"/>
                  <a:gd name="connsiteY64" fmla="*/ 0 h 105236"/>
                  <a:gd name="connsiteX65" fmla="*/ 617395 w 686368"/>
                  <a:gd name="connsiteY65" fmla="*/ 4245 h 105236"/>
                  <a:gd name="connsiteX66" fmla="*/ 617395 w 686368"/>
                  <a:gd name="connsiteY66" fmla="*/ 16262 h 105236"/>
                  <a:gd name="connsiteX67" fmla="*/ 613150 w 686368"/>
                  <a:gd name="connsiteY67" fmla="*/ 20507 h 105236"/>
                  <a:gd name="connsiteX68" fmla="*/ 502887 w 686368"/>
                  <a:gd name="connsiteY68" fmla="*/ 20507 h 105236"/>
                  <a:gd name="connsiteX69" fmla="*/ 498642 w 686368"/>
                  <a:gd name="connsiteY69" fmla="*/ 16262 h 105236"/>
                  <a:gd name="connsiteX70" fmla="*/ 498642 w 686368"/>
                  <a:gd name="connsiteY70" fmla="*/ 4245 h 105236"/>
                  <a:gd name="connsiteX71" fmla="*/ 502887 w 686368"/>
                  <a:gd name="connsiteY71" fmla="*/ 0 h 1052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</a:cxnLst>
                <a:rect l="l" t="t" r="r" b="b"/>
                <a:pathLst>
                  <a:path w="686368" h="105236">
                    <a:moveTo>
                      <a:pt x="153859" y="84729"/>
                    </a:moveTo>
                    <a:lnTo>
                      <a:pt x="183481" y="84729"/>
                    </a:lnTo>
                    <a:cubicBezTo>
                      <a:pt x="185825" y="84729"/>
                      <a:pt x="187726" y="86630"/>
                      <a:pt x="187726" y="88974"/>
                    </a:cubicBezTo>
                    <a:lnTo>
                      <a:pt x="187726" y="100991"/>
                    </a:lnTo>
                    <a:cubicBezTo>
                      <a:pt x="187726" y="103335"/>
                      <a:pt x="185825" y="105236"/>
                      <a:pt x="183481" y="105236"/>
                    </a:cubicBezTo>
                    <a:lnTo>
                      <a:pt x="153859" y="105236"/>
                    </a:lnTo>
                    <a:cubicBezTo>
                      <a:pt x="151515" y="105236"/>
                      <a:pt x="149614" y="103335"/>
                      <a:pt x="149614" y="100991"/>
                    </a:cubicBezTo>
                    <a:lnTo>
                      <a:pt x="149614" y="88974"/>
                    </a:lnTo>
                    <a:cubicBezTo>
                      <a:pt x="149614" y="86630"/>
                      <a:pt x="151515" y="84729"/>
                      <a:pt x="153859" y="84729"/>
                    </a:cubicBezTo>
                    <a:close/>
                    <a:moveTo>
                      <a:pt x="4245" y="84729"/>
                    </a:moveTo>
                    <a:lnTo>
                      <a:pt x="114508" y="84729"/>
                    </a:lnTo>
                    <a:cubicBezTo>
                      <a:pt x="116852" y="84729"/>
                      <a:pt x="118753" y="86630"/>
                      <a:pt x="118753" y="88974"/>
                    </a:cubicBezTo>
                    <a:lnTo>
                      <a:pt x="118753" y="100991"/>
                    </a:lnTo>
                    <a:cubicBezTo>
                      <a:pt x="118753" y="103335"/>
                      <a:pt x="116852" y="105236"/>
                      <a:pt x="114508" y="105236"/>
                    </a:cubicBezTo>
                    <a:lnTo>
                      <a:pt x="4245" y="105236"/>
                    </a:lnTo>
                    <a:cubicBezTo>
                      <a:pt x="1901" y="105236"/>
                      <a:pt x="0" y="103335"/>
                      <a:pt x="0" y="100991"/>
                    </a:cubicBezTo>
                    <a:lnTo>
                      <a:pt x="0" y="88974"/>
                    </a:lnTo>
                    <a:cubicBezTo>
                      <a:pt x="0" y="86630"/>
                      <a:pt x="1901" y="84729"/>
                      <a:pt x="4245" y="84729"/>
                    </a:cubicBezTo>
                    <a:close/>
                    <a:moveTo>
                      <a:pt x="438939" y="83722"/>
                    </a:moveTo>
                    <a:lnTo>
                      <a:pt x="468561" y="83722"/>
                    </a:lnTo>
                    <a:cubicBezTo>
                      <a:pt x="470905" y="83722"/>
                      <a:pt x="472806" y="85623"/>
                      <a:pt x="472806" y="87967"/>
                    </a:cubicBezTo>
                    <a:lnTo>
                      <a:pt x="472806" y="99984"/>
                    </a:lnTo>
                    <a:cubicBezTo>
                      <a:pt x="472806" y="102328"/>
                      <a:pt x="470905" y="104229"/>
                      <a:pt x="468561" y="104229"/>
                    </a:cubicBezTo>
                    <a:lnTo>
                      <a:pt x="438939" y="104229"/>
                    </a:lnTo>
                    <a:cubicBezTo>
                      <a:pt x="436595" y="104229"/>
                      <a:pt x="434694" y="102328"/>
                      <a:pt x="434694" y="99984"/>
                    </a:cubicBezTo>
                    <a:lnTo>
                      <a:pt x="434694" y="87967"/>
                    </a:lnTo>
                    <a:cubicBezTo>
                      <a:pt x="434694" y="85623"/>
                      <a:pt x="436595" y="83722"/>
                      <a:pt x="438939" y="83722"/>
                    </a:cubicBezTo>
                    <a:close/>
                    <a:moveTo>
                      <a:pt x="289325" y="83722"/>
                    </a:moveTo>
                    <a:lnTo>
                      <a:pt x="399588" y="83722"/>
                    </a:lnTo>
                    <a:cubicBezTo>
                      <a:pt x="401932" y="83722"/>
                      <a:pt x="403833" y="85623"/>
                      <a:pt x="403833" y="87967"/>
                    </a:cubicBezTo>
                    <a:lnTo>
                      <a:pt x="403833" y="99984"/>
                    </a:lnTo>
                    <a:cubicBezTo>
                      <a:pt x="403833" y="102328"/>
                      <a:pt x="401932" y="104229"/>
                      <a:pt x="399588" y="104229"/>
                    </a:cubicBezTo>
                    <a:lnTo>
                      <a:pt x="289325" y="104229"/>
                    </a:lnTo>
                    <a:cubicBezTo>
                      <a:pt x="286981" y="104229"/>
                      <a:pt x="285080" y="102328"/>
                      <a:pt x="285080" y="99984"/>
                    </a:cubicBezTo>
                    <a:lnTo>
                      <a:pt x="285080" y="87967"/>
                    </a:lnTo>
                    <a:cubicBezTo>
                      <a:pt x="285080" y="85623"/>
                      <a:pt x="286981" y="83722"/>
                      <a:pt x="289325" y="83722"/>
                    </a:cubicBezTo>
                    <a:close/>
                    <a:moveTo>
                      <a:pt x="353589" y="2"/>
                    </a:moveTo>
                    <a:lnTo>
                      <a:pt x="383211" y="2"/>
                    </a:lnTo>
                    <a:cubicBezTo>
                      <a:pt x="385555" y="2"/>
                      <a:pt x="387456" y="1903"/>
                      <a:pt x="387456" y="4247"/>
                    </a:cubicBezTo>
                    <a:lnTo>
                      <a:pt x="387456" y="16264"/>
                    </a:lnTo>
                    <a:cubicBezTo>
                      <a:pt x="387456" y="18608"/>
                      <a:pt x="385555" y="20509"/>
                      <a:pt x="383211" y="20509"/>
                    </a:cubicBezTo>
                    <a:lnTo>
                      <a:pt x="353589" y="20509"/>
                    </a:lnTo>
                    <a:cubicBezTo>
                      <a:pt x="351245" y="20509"/>
                      <a:pt x="349344" y="18608"/>
                      <a:pt x="349344" y="16264"/>
                    </a:cubicBezTo>
                    <a:lnTo>
                      <a:pt x="349344" y="4247"/>
                    </a:lnTo>
                    <a:cubicBezTo>
                      <a:pt x="349344" y="1903"/>
                      <a:pt x="351245" y="2"/>
                      <a:pt x="353589" y="2"/>
                    </a:cubicBezTo>
                    <a:close/>
                    <a:moveTo>
                      <a:pt x="8320" y="2"/>
                    </a:moveTo>
                    <a:lnTo>
                      <a:pt x="314237" y="2"/>
                    </a:lnTo>
                    <a:cubicBezTo>
                      <a:pt x="316581" y="2"/>
                      <a:pt x="318482" y="1903"/>
                      <a:pt x="318482" y="4247"/>
                    </a:cubicBezTo>
                    <a:lnTo>
                      <a:pt x="318482" y="16264"/>
                    </a:lnTo>
                    <a:cubicBezTo>
                      <a:pt x="318482" y="18608"/>
                      <a:pt x="316581" y="20509"/>
                      <a:pt x="314237" y="20509"/>
                    </a:cubicBezTo>
                    <a:lnTo>
                      <a:pt x="8320" y="20509"/>
                    </a:lnTo>
                    <a:cubicBezTo>
                      <a:pt x="5976" y="20509"/>
                      <a:pt x="4075" y="18608"/>
                      <a:pt x="4075" y="16264"/>
                    </a:cubicBezTo>
                    <a:lnTo>
                      <a:pt x="4075" y="4247"/>
                    </a:lnTo>
                    <a:cubicBezTo>
                      <a:pt x="4075" y="1903"/>
                      <a:pt x="5976" y="2"/>
                      <a:pt x="8320" y="2"/>
                    </a:cubicBezTo>
                    <a:close/>
                    <a:moveTo>
                      <a:pt x="652501" y="0"/>
                    </a:moveTo>
                    <a:lnTo>
                      <a:pt x="682123" y="0"/>
                    </a:lnTo>
                    <a:cubicBezTo>
                      <a:pt x="684467" y="0"/>
                      <a:pt x="686368" y="1901"/>
                      <a:pt x="686368" y="4245"/>
                    </a:cubicBezTo>
                    <a:lnTo>
                      <a:pt x="686368" y="16262"/>
                    </a:lnTo>
                    <a:cubicBezTo>
                      <a:pt x="686368" y="18606"/>
                      <a:pt x="684467" y="20507"/>
                      <a:pt x="682123" y="20507"/>
                    </a:cubicBezTo>
                    <a:lnTo>
                      <a:pt x="652501" y="20507"/>
                    </a:lnTo>
                    <a:cubicBezTo>
                      <a:pt x="650157" y="20507"/>
                      <a:pt x="648256" y="18606"/>
                      <a:pt x="648256" y="16262"/>
                    </a:cubicBezTo>
                    <a:lnTo>
                      <a:pt x="648256" y="4245"/>
                    </a:lnTo>
                    <a:cubicBezTo>
                      <a:pt x="648256" y="1901"/>
                      <a:pt x="650157" y="0"/>
                      <a:pt x="652501" y="0"/>
                    </a:cubicBezTo>
                    <a:close/>
                    <a:moveTo>
                      <a:pt x="502887" y="0"/>
                    </a:moveTo>
                    <a:lnTo>
                      <a:pt x="613150" y="0"/>
                    </a:lnTo>
                    <a:cubicBezTo>
                      <a:pt x="615494" y="0"/>
                      <a:pt x="617395" y="1901"/>
                      <a:pt x="617395" y="4245"/>
                    </a:cubicBezTo>
                    <a:lnTo>
                      <a:pt x="617395" y="16262"/>
                    </a:lnTo>
                    <a:cubicBezTo>
                      <a:pt x="617395" y="18606"/>
                      <a:pt x="615494" y="20507"/>
                      <a:pt x="613150" y="20507"/>
                    </a:cubicBezTo>
                    <a:lnTo>
                      <a:pt x="502887" y="20507"/>
                    </a:lnTo>
                    <a:cubicBezTo>
                      <a:pt x="500543" y="20507"/>
                      <a:pt x="498642" y="18606"/>
                      <a:pt x="498642" y="16262"/>
                    </a:cubicBezTo>
                    <a:lnTo>
                      <a:pt x="498642" y="4245"/>
                    </a:lnTo>
                    <a:cubicBezTo>
                      <a:pt x="498642" y="1901"/>
                      <a:pt x="500543" y="0"/>
                      <a:pt x="502887" y="0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71D2DA-EB3F-46FD-BF6B-BC53C649569F}"/>
                </a:ext>
              </a:extLst>
            </p:cNvPr>
            <p:cNvSpPr/>
            <p:nvPr/>
          </p:nvSpPr>
          <p:spPr>
            <a:xfrm rot="18902941">
              <a:off x="10242661" y="3983156"/>
              <a:ext cx="1144096" cy="1352486"/>
            </a:xfrm>
            <a:custGeom>
              <a:avLst/>
              <a:gdLst>
                <a:gd name="connsiteX0" fmla="*/ 1697155 w 3375646"/>
                <a:gd name="connsiteY0" fmla="*/ 0 h 3990500"/>
                <a:gd name="connsiteX1" fmla="*/ 3236340 w 3375646"/>
                <a:gd name="connsiteY1" fmla="*/ 0 h 3990500"/>
                <a:gd name="connsiteX2" fmla="*/ 3375646 w 3375646"/>
                <a:gd name="connsiteY2" fmla="*/ 184244 h 3990500"/>
                <a:gd name="connsiteX3" fmla="*/ 3375646 w 3375646"/>
                <a:gd name="connsiteY3" fmla="*/ 3806252 h 3990500"/>
                <a:gd name="connsiteX4" fmla="*/ 3236340 w 3375646"/>
                <a:gd name="connsiteY4" fmla="*/ 3990500 h 3990500"/>
                <a:gd name="connsiteX5" fmla="*/ 0 w 3375646"/>
                <a:gd name="connsiteY5" fmla="*/ 3990500 h 39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75646" h="3990500">
                  <a:moveTo>
                    <a:pt x="1697155" y="0"/>
                  </a:moveTo>
                  <a:lnTo>
                    <a:pt x="3236340" y="0"/>
                  </a:lnTo>
                  <a:cubicBezTo>
                    <a:pt x="3312732" y="0"/>
                    <a:pt x="3375646" y="80888"/>
                    <a:pt x="3375646" y="184244"/>
                  </a:cubicBezTo>
                  <a:lnTo>
                    <a:pt x="3375646" y="3806252"/>
                  </a:lnTo>
                  <a:cubicBezTo>
                    <a:pt x="3375646" y="3905115"/>
                    <a:pt x="3312732" y="3990500"/>
                    <a:pt x="3236340" y="3990500"/>
                  </a:cubicBezTo>
                  <a:lnTo>
                    <a:pt x="0" y="3990500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1B54784-56B9-4584-8F9D-C7ABA098BDCC}"/>
                </a:ext>
              </a:extLst>
            </p:cNvPr>
            <p:cNvGrpSpPr/>
            <p:nvPr/>
          </p:nvGrpSpPr>
          <p:grpSpPr>
            <a:xfrm rot="18902941">
              <a:off x="9825321" y="5247373"/>
              <a:ext cx="109147" cy="109147"/>
              <a:chOff x="8118251" y="2289511"/>
              <a:chExt cx="453435" cy="453435"/>
            </a:xfrm>
            <a:solidFill>
              <a:schemeClr val="accent1">
                <a:alpha val="40000"/>
              </a:schemeClr>
            </a:solidFill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271CF1EF-90A8-49E7-ABCF-36EAC2ED661B}"/>
                  </a:ext>
                </a:extLst>
              </p:cNvPr>
              <p:cNvSpPr/>
              <p:nvPr/>
            </p:nvSpPr>
            <p:spPr>
              <a:xfrm>
                <a:off x="8118251" y="2289511"/>
                <a:ext cx="453435" cy="45343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45778F9B-E623-4BD2-ACC5-475E8BCD7AD8}"/>
                  </a:ext>
                </a:extLst>
              </p:cNvPr>
              <p:cNvSpPr/>
              <p:nvPr/>
            </p:nvSpPr>
            <p:spPr>
              <a:xfrm>
                <a:off x="8160877" y="2332137"/>
                <a:ext cx="368182" cy="36818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734495CB-3C2E-4033-A915-1253F01D7F6B}"/>
                  </a:ext>
                </a:extLst>
              </p:cNvPr>
              <p:cNvSpPr/>
              <p:nvPr/>
            </p:nvSpPr>
            <p:spPr>
              <a:xfrm>
                <a:off x="8207808" y="2379068"/>
                <a:ext cx="274320" cy="27432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E5954EB3-8071-414D-9B45-7B15C269B4DD}"/>
                  </a:ext>
                </a:extLst>
              </p:cNvPr>
              <p:cNvSpPr/>
              <p:nvPr/>
            </p:nvSpPr>
            <p:spPr>
              <a:xfrm>
                <a:off x="8253528" y="2424788"/>
                <a:ext cx="182880" cy="18288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196" name="Freeform: Shape 195">
            <a:extLst>
              <a:ext uri="{FF2B5EF4-FFF2-40B4-BE49-F238E27FC236}">
                <a16:creationId xmlns:a16="http://schemas.microsoft.com/office/drawing/2014/main" id="{A9A8349A-7EFB-47E6-9E3E-C42717EE861F}"/>
              </a:ext>
            </a:extLst>
          </p:cNvPr>
          <p:cNvSpPr/>
          <p:nvPr/>
        </p:nvSpPr>
        <p:spPr>
          <a:xfrm rot="19146890">
            <a:off x="7122838" y="3648834"/>
            <a:ext cx="1985930" cy="1540277"/>
          </a:xfrm>
          <a:custGeom>
            <a:avLst/>
            <a:gdLst>
              <a:gd name="connsiteX0" fmla="*/ 802501 w 2647906"/>
              <a:gd name="connsiteY0" fmla="*/ 64780 h 2053702"/>
              <a:gd name="connsiteX1" fmla="*/ 824412 w 2647906"/>
              <a:gd name="connsiteY1" fmla="*/ 137612 h 2053702"/>
              <a:gd name="connsiteX2" fmla="*/ 735907 w 2647906"/>
              <a:gd name="connsiteY2" fmla="*/ 300638 h 2053702"/>
              <a:gd name="connsiteX3" fmla="*/ 672970 w 2647906"/>
              <a:gd name="connsiteY3" fmla="*/ 375812 h 2053702"/>
              <a:gd name="connsiteX4" fmla="*/ 644123 w 2647906"/>
              <a:gd name="connsiteY4" fmla="*/ 429134 h 2053702"/>
              <a:gd name="connsiteX5" fmla="*/ 630356 w 2647906"/>
              <a:gd name="connsiteY5" fmla="*/ 546704 h 2053702"/>
              <a:gd name="connsiteX6" fmla="*/ 618992 w 2647906"/>
              <a:gd name="connsiteY6" fmla="*/ 620349 h 2053702"/>
              <a:gd name="connsiteX7" fmla="*/ 576379 w 2647906"/>
              <a:gd name="connsiteY7" fmla="*/ 714318 h 2053702"/>
              <a:gd name="connsiteX8" fmla="*/ 559114 w 2647906"/>
              <a:gd name="connsiteY8" fmla="*/ 771355 h 2053702"/>
              <a:gd name="connsiteX9" fmla="*/ 507760 w 2647906"/>
              <a:gd name="connsiteY9" fmla="*/ 891329 h 2053702"/>
              <a:gd name="connsiteX10" fmla="*/ 462960 w 2647906"/>
              <a:gd name="connsiteY10" fmla="*/ 948802 h 2053702"/>
              <a:gd name="connsiteX11" fmla="*/ 412480 w 2647906"/>
              <a:gd name="connsiteY11" fmla="*/ 1078829 h 2053702"/>
              <a:gd name="connsiteX12" fmla="*/ 403301 w 2647906"/>
              <a:gd name="connsiteY12" fmla="*/ 1333200 h 2053702"/>
              <a:gd name="connsiteX13" fmla="*/ 421058 w 2647906"/>
              <a:gd name="connsiteY13" fmla="*/ 1503955 h 2053702"/>
              <a:gd name="connsiteX14" fmla="*/ 425443 w 2647906"/>
              <a:gd name="connsiteY14" fmla="*/ 1540797 h 2053702"/>
              <a:gd name="connsiteX15" fmla="*/ 0 w 2647906"/>
              <a:gd name="connsiteY15" fmla="*/ 1172459 h 2053702"/>
              <a:gd name="connsiteX16" fmla="*/ 16659 w 2647906"/>
              <a:gd name="connsiteY16" fmla="*/ 1116181 h 2053702"/>
              <a:gd name="connsiteX17" fmla="*/ 118337 w 2647906"/>
              <a:gd name="connsiteY17" fmla="*/ 780533 h 2053702"/>
              <a:gd name="connsiteX18" fmla="*/ 209683 w 2647906"/>
              <a:gd name="connsiteY18" fmla="*/ 463662 h 2053702"/>
              <a:gd name="connsiteX19" fmla="*/ 259071 w 2647906"/>
              <a:gd name="connsiteY19" fmla="*/ 293425 h 2053702"/>
              <a:gd name="connsiteX20" fmla="*/ 276772 w 2647906"/>
              <a:gd name="connsiteY20" fmla="*/ 205139 h 2053702"/>
              <a:gd name="connsiteX21" fmla="*/ 329219 w 2647906"/>
              <a:gd name="connsiteY21" fmla="*/ 137394 h 2053702"/>
              <a:gd name="connsiteX22" fmla="*/ 512349 w 2647906"/>
              <a:gd name="connsiteY22" fmla="*/ 41458 h 2053702"/>
              <a:gd name="connsiteX23" fmla="*/ 578564 w 2647906"/>
              <a:gd name="connsiteY23" fmla="*/ 3434 h 2053702"/>
              <a:gd name="connsiteX24" fmla="*/ 598232 w 2647906"/>
              <a:gd name="connsiteY24" fmla="*/ 2123 h 2053702"/>
              <a:gd name="connsiteX25" fmla="*/ 603914 w 2647906"/>
              <a:gd name="connsiteY25" fmla="*/ 16546 h 2053702"/>
              <a:gd name="connsiteX26" fmla="*/ 614402 w 2647906"/>
              <a:gd name="connsiteY26" fmla="*/ 153128 h 2053702"/>
              <a:gd name="connsiteX27" fmla="*/ 624237 w 2647906"/>
              <a:gd name="connsiteY27" fmla="*/ 147446 h 2053702"/>
              <a:gd name="connsiteX28" fmla="*/ 710120 w 2647906"/>
              <a:gd name="connsiteY28" fmla="*/ 63749 h 2053702"/>
              <a:gd name="connsiteX29" fmla="*/ 779832 w 2647906"/>
              <a:gd name="connsiteY29" fmla="*/ 50418 h 2053702"/>
              <a:gd name="connsiteX30" fmla="*/ 802501 w 2647906"/>
              <a:gd name="connsiteY30" fmla="*/ 64780 h 2053702"/>
              <a:gd name="connsiteX31" fmla="*/ 2419034 w 2647906"/>
              <a:gd name="connsiteY31" fmla="*/ 721093 h 2053702"/>
              <a:gd name="connsiteX32" fmla="*/ 2504043 w 2647906"/>
              <a:gd name="connsiteY32" fmla="*/ 904441 h 2053702"/>
              <a:gd name="connsiteX33" fmla="*/ 2545782 w 2647906"/>
              <a:gd name="connsiteY33" fmla="*/ 1068995 h 2053702"/>
              <a:gd name="connsiteX34" fmla="*/ 2540975 w 2647906"/>
              <a:gd name="connsiteY34" fmla="*/ 1200552 h 2053702"/>
              <a:gd name="connsiteX35" fmla="*/ 2527207 w 2647906"/>
              <a:gd name="connsiteY35" fmla="*/ 1309818 h 2053702"/>
              <a:gd name="connsiteX36" fmla="*/ 2533108 w 2647906"/>
              <a:gd name="connsiteY36" fmla="*/ 1417991 h 2053702"/>
              <a:gd name="connsiteX37" fmla="*/ 2647906 w 2647906"/>
              <a:gd name="connsiteY37" fmla="*/ 1623311 h 2053702"/>
              <a:gd name="connsiteX38" fmla="*/ 2238821 w 2647906"/>
              <a:gd name="connsiteY38" fmla="*/ 2053445 h 2053702"/>
              <a:gd name="connsiteX39" fmla="*/ 2107487 w 2647906"/>
              <a:gd name="connsiteY39" fmla="*/ 1625728 h 2053702"/>
              <a:gd name="connsiteX40" fmla="*/ 1832058 w 2647906"/>
              <a:gd name="connsiteY40" fmla="*/ 1241636 h 2053702"/>
              <a:gd name="connsiteX41" fmla="*/ 1746394 w 2647906"/>
              <a:gd name="connsiteY41" fmla="*/ 1095656 h 2053702"/>
              <a:gd name="connsiteX42" fmla="*/ 1701159 w 2647906"/>
              <a:gd name="connsiteY42" fmla="*/ 1015237 h 2053702"/>
              <a:gd name="connsiteX43" fmla="*/ 1666849 w 2647906"/>
              <a:gd name="connsiteY43" fmla="*/ 935910 h 2053702"/>
              <a:gd name="connsiteX44" fmla="*/ 1618990 w 2647906"/>
              <a:gd name="connsiteY44" fmla="*/ 854398 h 2053702"/>
              <a:gd name="connsiteX45" fmla="*/ 1588178 w 2647906"/>
              <a:gd name="connsiteY45" fmla="*/ 825770 h 2053702"/>
              <a:gd name="connsiteX46" fmla="*/ 1612435 w 2647906"/>
              <a:gd name="connsiteY46" fmla="*/ 764145 h 2053702"/>
              <a:gd name="connsiteX47" fmla="*/ 1642592 w 2647906"/>
              <a:gd name="connsiteY47" fmla="*/ 763488 h 2053702"/>
              <a:gd name="connsiteX48" fmla="*/ 1691106 w 2647906"/>
              <a:gd name="connsiteY48" fmla="*/ 775726 h 2053702"/>
              <a:gd name="connsiteX49" fmla="*/ 1749017 w 2647906"/>
              <a:gd name="connsiteY49" fmla="*/ 812658 h 2053702"/>
              <a:gd name="connsiteX50" fmla="*/ 1751420 w 2647906"/>
              <a:gd name="connsiteY50" fmla="*/ 814843 h 2053702"/>
              <a:gd name="connsiteX51" fmla="*/ 1755354 w 2647906"/>
              <a:gd name="connsiteY51" fmla="*/ 815280 h 2053702"/>
              <a:gd name="connsiteX52" fmla="*/ 1638003 w 2647906"/>
              <a:gd name="connsiteY52" fmla="*/ 354397 h 2053702"/>
              <a:gd name="connsiteX53" fmla="*/ 1635598 w 2647906"/>
              <a:gd name="connsiteY53" fmla="*/ 303261 h 2053702"/>
              <a:gd name="connsiteX54" fmla="*/ 1657234 w 2647906"/>
              <a:gd name="connsiteY54" fmla="*/ 263925 h 2053702"/>
              <a:gd name="connsiteX55" fmla="*/ 1707714 w 2647906"/>
              <a:gd name="connsiteY55" fmla="*/ 258243 h 2053702"/>
              <a:gd name="connsiteX56" fmla="*/ 1784419 w 2647906"/>
              <a:gd name="connsiteY56" fmla="*/ 306538 h 2053702"/>
              <a:gd name="connsiteX57" fmla="*/ 1823973 w 2647906"/>
              <a:gd name="connsiteY57" fmla="*/ 408592 h 2053702"/>
              <a:gd name="connsiteX58" fmla="*/ 1907234 w 2647906"/>
              <a:gd name="connsiteY58" fmla="*/ 690280 h 2053702"/>
              <a:gd name="connsiteX59" fmla="*/ 1926465 w 2647906"/>
              <a:gd name="connsiteY59" fmla="*/ 698148 h 2053702"/>
              <a:gd name="connsiteX60" fmla="*/ 2046438 w 2647906"/>
              <a:gd name="connsiteY60" fmla="*/ 694651 h 2053702"/>
              <a:gd name="connsiteX61" fmla="*/ 2065013 w 2647906"/>
              <a:gd name="connsiteY61" fmla="*/ 706014 h 2053702"/>
              <a:gd name="connsiteX62" fmla="*/ 2076595 w 2647906"/>
              <a:gd name="connsiteY62" fmla="*/ 703392 h 2053702"/>
              <a:gd name="connsiteX63" fmla="*/ 2142155 w 2647906"/>
              <a:gd name="connsiteY63" fmla="*/ 667553 h 2053702"/>
              <a:gd name="connsiteX64" fmla="*/ 2230442 w 2647906"/>
              <a:gd name="connsiteY64" fmla="*/ 696399 h 2053702"/>
              <a:gd name="connsiteX65" fmla="*/ 2279612 w 2647906"/>
              <a:gd name="connsiteY65" fmla="*/ 706670 h 2053702"/>
              <a:gd name="connsiteX66" fmla="*/ 2328562 w 2647906"/>
              <a:gd name="connsiteY66" fmla="*/ 691592 h 2053702"/>
              <a:gd name="connsiteX67" fmla="*/ 2419034 w 2647906"/>
              <a:gd name="connsiteY67" fmla="*/ 721093 h 20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647906" h="2053702">
                <a:moveTo>
                  <a:pt x="802501" y="64780"/>
                </a:moveTo>
                <a:cubicBezTo>
                  <a:pt x="822159" y="83035"/>
                  <a:pt x="831951" y="111553"/>
                  <a:pt x="824412" y="137612"/>
                </a:cubicBezTo>
                <a:cubicBezTo>
                  <a:pt x="813704" y="174981"/>
                  <a:pt x="750767" y="282281"/>
                  <a:pt x="735907" y="300638"/>
                </a:cubicBezTo>
                <a:cubicBezTo>
                  <a:pt x="715146" y="325768"/>
                  <a:pt x="691108" y="348277"/>
                  <a:pt x="672970" y="375812"/>
                </a:cubicBezTo>
                <a:cubicBezTo>
                  <a:pt x="665758" y="386739"/>
                  <a:pt x="658546" y="395480"/>
                  <a:pt x="644123" y="429134"/>
                </a:cubicBezTo>
                <a:cubicBezTo>
                  <a:pt x="629045" y="467158"/>
                  <a:pt x="625330" y="506275"/>
                  <a:pt x="630356" y="546704"/>
                </a:cubicBezTo>
                <a:cubicBezTo>
                  <a:pt x="633634" y="572054"/>
                  <a:pt x="626641" y="596310"/>
                  <a:pt x="618992" y="620349"/>
                </a:cubicBezTo>
                <a:cubicBezTo>
                  <a:pt x="608285" y="653348"/>
                  <a:pt x="595391" y="685035"/>
                  <a:pt x="576379" y="714318"/>
                </a:cubicBezTo>
                <a:cubicBezTo>
                  <a:pt x="565452" y="731363"/>
                  <a:pt x="563704" y="752124"/>
                  <a:pt x="559114" y="771355"/>
                </a:cubicBezTo>
                <a:cubicBezTo>
                  <a:pt x="548625" y="814187"/>
                  <a:pt x="536387" y="856145"/>
                  <a:pt x="507760" y="891329"/>
                </a:cubicBezTo>
                <a:cubicBezTo>
                  <a:pt x="492462" y="910122"/>
                  <a:pt x="476947" y="929135"/>
                  <a:pt x="462960" y="948802"/>
                </a:cubicBezTo>
                <a:cubicBezTo>
                  <a:pt x="435426" y="987919"/>
                  <a:pt x="422751" y="1032937"/>
                  <a:pt x="412480" y="1078829"/>
                </a:cubicBezTo>
                <a:cubicBezTo>
                  <a:pt x="404395" y="1115761"/>
                  <a:pt x="399150" y="1285779"/>
                  <a:pt x="403301" y="1333200"/>
                </a:cubicBezTo>
                <a:cubicBezTo>
                  <a:pt x="407890" y="1384883"/>
                  <a:pt x="414447" y="1446399"/>
                  <a:pt x="421058" y="1503955"/>
                </a:cubicBezTo>
                <a:lnTo>
                  <a:pt x="425443" y="1540797"/>
                </a:lnTo>
                <a:lnTo>
                  <a:pt x="0" y="1172459"/>
                </a:lnTo>
                <a:lnTo>
                  <a:pt x="16659" y="1116181"/>
                </a:lnTo>
                <a:cubicBezTo>
                  <a:pt x="58412" y="975757"/>
                  <a:pt x="97686" y="845601"/>
                  <a:pt x="118337" y="780533"/>
                </a:cubicBezTo>
                <a:cubicBezTo>
                  <a:pt x="151553" y="675857"/>
                  <a:pt x="183240" y="570524"/>
                  <a:pt x="209683" y="463662"/>
                </a:cubicBezTo>
                <a:cubicBezTo>
                  <a:pt x="223888" y="406188"/>
                  <a:pt x="240714" y="349588"/>
                  <a:pt x="259071" y="293425"/>
                </a:cubicBezTo>
                <a:cubicBezTo>
                  <a:pt x="268467" y="264798"/>
                  <a:pt x="273276" y="234859"/>
                  <a:pt x="276772" y="205139"/>
                </a:cubicBezTo>
                <a:cubicBezTo>
                  <a:pt x="280924" y="171922"/>
                  <a:pt x="298407" y="147883"/>
                  <a:pt x="329219" y="137394"/>
                </a:cubicBezTo>
                <a:cubicBezTo>
                  <a:pt x="395216" y="114667"/>
                  <a:pt x="452472" y="75550"/>
                  <a:pt x="512349" y="41458"/>
                </a:cubicBezTo>
                <a:cubicBezTo>
                  <a:pt x="534421" y="28784"/>
                  <a:pt x="556492" y="16109"/>
                  <a:pt x="578564" y="3434"/>
                </a:cubicBezTo>
                <a:cubicBezTo>
                  <a:pt x="584901" y="-282"/>
                  <a:pt x="591457" y="-1374"/>
                  <a:pt x="598232" y="2123"/>
                </a:cubicBezTo>
                <a:cubicBezTo>
                  <a:pt x="603477" y="5620"/>
                  <a:pt x="603258" y="11082"/>
                  <a:pt x="603914" y="16546"/>
                </a:cubicBezTo>
                <a:cubicBezTo>
                  <a:pt x="605880" y="34466"/>
                  <a:pt x="609159" y="149195"/>
                  <a:pt x="614402" y="153128"/>
                </a:cubicBezTo>
                <a:cubicBezTo>
                  <a:pt x="618774" y="152910"/>
                  <a:pt x="621177" y="149413"/>
                  <a:pt x="624237" y="147446"/>
                </a:cubicBezTo>
                <a:cubicBezTo>
                  <a:pt x="646309" y="129745"/>
                  <a:pt x="701160" y="71616"/>
                  <a:pt x="710120" y="63749"/>
                </a:cubicBezTo>
                <a:cubicBezTo>
                  <a:pt x="730881" y="45829"/>
                  <a:pt x="753827" y="40147"/>
                  <a:pt x="779832" y="50418"/>
                </a:cubicBezTo>
                <a:cubicBezTo>
                  <a:pt x="788300" y="53751"/>
                  <a:pt x="795948" y="58695"/>
                  <a:pt x="802501" y="64780"/>
                </a:cubicBezTo>
                <a:close/>
                <a:moveTo>
                  <a:pt x="2419034" y="721093"/>
                </a:moveTo>
                <a:cubicBezTo>
                  <a:pt x="2425371" y="728523"/>
                  <a:pt x="2486342" y="856583"/>
                  <a:pt x="2504043" y="904441"/>
                </a:cubicBezTo>
                <a:cubicBezTo>
                  <a:pt x="2523711" y="957763"/>
                  <a:pt x="2539227" y="1012396"/>
                  <a:pt x="2545782" y="1068995"/>
                </a:cubicBezTo>
                <a:cubicBezTo>
                  <a:pt x="2550809" y="1113139"/>
                  <a:pt x="2547749" y="1156846"/>
                  <a:pt x="2540975" y="1200552"/>
                </a:cubicBezTo>
                <a:cubicBezTo>
                  <a:pt x="2535512" y="1236828"/>
                  <a:pt x="2528737" y="1273104"/>
                  <a:pt x="2527207" y="1309818"/>
                </a:cubicBezTo>
                <a:cubicBezTo>
                  <a:pt x="2525678" y="1346531"/>
                  <a:pt x="2522181" y="1383026"/>
                  <a:pt x="2533108" y="1417991"/>
                </a:cubicBezTo>
                <a:cubicBezTo>
                  <a:pt x="2547750" y="1465631"/>
                  <a:pt x="2626271" y="1578730"/>
                  <a:pt x="2647906" y="1623311"/>
                </a:cubicBezTo>
                <a:cubicBezTo>
                  <a:pt x="2530422" y="1724748"/>
                  <a:pt x="2319956" y="2043116"/>
                  <a:pt x="2238821" y="2053445"/>
                </a:cubicBezTo>
                <a:cubicBezTo>
                  <a:pt x="2157686" y="2063775"/>
                  <a:pt x="2175281" y="1761030"/>
                  <a:pt x="2107487" y="1625728"/>
                </a:cubicBezTo>
                <a:cubicBezTo>
                  <a:pt x="2039693" y="1490426"/>
                  <a:pt x="1892241" y="1329981"/>
                  <a:pt x="1832058" y="1241636"/>
                </a:cubicBezTo>
                <a:cubicBezTo>
                  <a:pt x="1771877" y="1153291"/>
                  <a:pt x="1768248" y="1148541"/>
                  <a:pt x="1746394" y="1095656"/>
                </a:cubicBezTo>
                <a:cubicBezTo>
                  <a:pt x="1734812" y="1067248"/>
                  <a:pt x="1721044" y="1039494"/>
                  <a:pt x="1701159" y="1015237"/>
                </a:cubicBezTo>
                <a:cubicBezTo>
                  <a:pt x="1682365" y="992291"/>
                  <a:pt x="1674716" y="964100"/>
                  <a:pt x="1666849" y="935910"/>
                </a:cubicBezTo>
                <a:cubicBezTo>
                  <a:pt x="1658108" y="904878"/>
                  <a:pt x="1643904" y="876251"/>
                  <a:pt x="1618990" y="854398"/>
                </a:cubicBezTo>
                <a:cubicBezTo>
                  <a:pt x="1611342" y="850027"/>
                  <a:pt x="1591237" y="830578"/>
                  <a:pt x="1588178" y="825770"/>
                </a:cubicBezTo>
                <a:cubicBezTo>
                  <a:pt x="1570913" y="800202"/>
                  <a:pt x="1582277" y="771355"/>
                  <a:pt x="1612435" y="764145"/>
                </a:cubicBezTo>
                <a:cubicBezTo>
                  <a:pt x="1622487" y="761740"/>
                  <a:pt x="1632321" y="761303"/>
                  <a:pt x="1642592" y="763488"/>
                </a:cubicBezTo>
                <a:cubicBezTo>
                  <a:pt x="1658982" y="766985"/>
                  <a:pt x="1675153" y="770481"/>
                  <a:pt x="1691106" y="775726"/>
                </a:cubicBezTo>
                <a:cubicBezTo>
                  <a:pt x="1713614" y="783156"/>
                  <a:pt x="1733719" y="793864"/>
                  <a:pt x="1749017" y="812658"/>
                </a:cubicBezTo>
                <a:cubicBezTo>
                  <a:pt x="1749672" y="813532"/>
                  <a:pt x="1750546" y="814188"/>
                  <a:pt x="1751420" y="814843"/>
                </a:cubicBezTo>
                <a:cubicBezTo>
                  <a:pt x="1752076" y="815281"/>
                  <a:pt x="1752732" y="815499"/>
                  <a:pt x="1755354" y="815280"/>
                </a:cubicBezTo>
                <a:cubicBezTo>
                  <a:pt x="1742242" y="765455"/>
                  <a:pt x="1644559" y="387177"/>
                  <a:pt x="1638003" y="354397"/>
                </a:cubicBezTo>
                <a:cubicBezTo>
                  <a:pt x="1637129" y="346749"/>
                  <a:pt x="1635162" y="310909"/>
                  <a:pt x="1635598" y="303261"/>
                </a:cubicBezTo>
                <a:cubicBezTo>
                  <a:pt x="1636691" y="286652"/>
                  <a:pt x="1642810" y="273103"/>
                  <a:pt x="1657234" y="263925"/>
                </a:cubicBezTo>
                <a:cubicBezTo>
                  <a:pt x="1673186" y="255184"/>
                  <a:pt x="1690451" y="255839"/>
                  <a:pt x="1707714" y="258243"/>
                </a:cubicBezTo>
                <a:cubicBezTo>
                  <a:pt x="1739401" y="264580"/>
                  <a:pt x="1764314" y="281845"/>
                  <a:pt x="1784419" y="306538"/>
                </a:cubicBezTo>
                <a:cubicBezTo>
                  <a:pt x="1802339" y="328610"/>
                  <a:pt x="1813921" y="382369"/>
                  <a:pt x="1823973" y="408592"/>
                </a:cubicBezTo>
                <a:cubicBezTo>
                  <a:pt x="1827469" y="417771"/>
                  <a:pt x="1906797" y="688095"/>
                  <a:pt x="1907234" y="690280"/>
                </a:cubicBezTo>
                <a:cubicBezTo>
                  <a:pt x="1911386" y="705140"/>
                  <a:pt x="1912915" y="704266"/>
                  <a:pt x="1926465" y="698148"/>
                </a:cubicBezTo>
                <a:cubicBezTo>
                  <a:pt x="1965581" y="680010"/>
                  <a:pt x="2005791" y="670613"/>
                  <a:pt x="2046438" y="694651"/>
                </a:cubicBezTo>
                <a:cubicBezTo>
                  <a:pt x="2052776" y="698366"/>
                  <a:pt x="2059113" y="702081"/>
                  <a:pt x="2065013" y="706014"/>
                </a:cubicBezTo>
                <a:cubicBezTo>
                  <a:pt x="2069820" y="709293"/>
                  <a:pt x="2073536" y="709074"/>
                  <a:pt x="2076595" y="703392"/>
                </a:cubicBezTo>
                <a:cubicBezTo>
                  <a:pt x="2090581" y="677168"/>
                  <a:pt x="2114401" y="669082"/>
                  <a:pt x="2142155" y="667553"/>
                </a:cubicBezTo>
                <a:cubicBezTo>
                  <a:pt x="2175371" y="665804"/>
                  <a:pt x="2204873" y="675420"/>
                  <a:pt x="2230442" y="696399"/>
                </a:cubicBezTo>
                <a:cubicBezTo>
                  <a:pt x="2245302" y="708637"/>
                  <a:pt x="2261255" y="711259"/>
                  <a:pt x="2279612" y="706670"/>
                </a:cubicBezTo>
                <a:cubicBezTo>
                  <a:pt x="2296220" y="702518"/>
                  <a:pt x="2312391" y="696399"/>
                  <a:pt x="2328562" y="691592"/>
                </a:cubicBezTo>
                <a:cubicBezTo>
                  <a:pt x="2365712" y="680446"/>
                  <a:pt x="2394996" y="692903"/>
                  <a:pt x="2419034" y="721093"/>
                </a:cubicBezTo>
                <a:close/>
              </a:path>
            </a:pathLst>
          </a:custGeom>
          <a:solidFill>
            <a:srgbClr val="FCD9C1"/>
          </a:solidFill>
          <a:ln w="2539" cap="flat">
            <a:noFill/>
            <a:prstDash val="solid"/>
            <a:miter/>
          </a:ln>
        </p:spPr>
        <p:txBody>
          <a:bodyPr rtlCol="0" anchor="ctr"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6B06473-3B8F-4E79-A2CA-FE5AA14E6B10}"/>
              </a:ext>
            </a:extLst>
          </p:cNvPr>
          <p:cNvGrpSpPr/>
          <p:nvPr/>
        </p:nvGrpSpPr>
        <p:grpSpPr>
          <a:xfrm rot="1587316">
            <a:off x="220479" y="3508628"/>
            <a:ext cx="1166654" cy="1726982"/>
            <a:chOff x="6477000" y="3016250"/>
            <a:chExt cx="1328738" cy="1966913"/>
          </a:xfrm>
        </p:grpSpPr>
        <p:sp>
          <p:nvSpPr>
            <p:cNvPr id="85" name="Freeform 21">
              <a:extLst>
                <a:ext uri="{FF2B5EF4-FFF2-40B4-BE49-F238E27FC236}">
                  <a16:creationId xmlns:a16="http://schemas.microsoft.com/office/drawing/2014/main" id="{B4FA53BD-6B07-46FB-8E73-F1977477D66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7000" y="3162300"/>
              <a:ext cx="1328738" cy="1820863"/>
            </a:xfrm>
            <a:custGeom>
              <a:avLst/>
              <a:gdLst>
                <a:gd name="T0" fmla="*/ 353 w 353"/>
                <a:gd name="T1" fmla="*/ 461 h 485"/>
                <a:gd name="T2" fmla="*/ 329 w 353"/>
                <a:gd name="T3" fmla="*/ 485 h 485"/>
                <a:gd name="T4" fmla="*/ 24 w 353"/>
                <a:gd name="T5" fmla="*/ 485 h 485"/>
                <a:gd name="T6" fmla="*/ 0 w 353"/>
                <a:gd name="T7" fmla="*/ 461 h 485"/>
                <a:gd name="T8" fmla="*/ 0 w 353"/>
                <a:gd name="T9" fmla="*/ 24 h 485"/>
                <a:gd name="T10" fmla="*/ 24 w 353"/>
                <a:gd name="T11" fmla="*/ 0 h 485"/>
                <a:gd name="T12" fmla="*/ 329 w 353"/>
                <a:gd name="T13" fmla="*/ 0 h 485"/>
                <a:gd name="T14" fmla="*/ 353 w 353"/>
                <a:gd name="T15" fmla="*/ 24 h 485"/>
                <a:gd name="T16" fmla="*/ 353 w 353"/>
                <a:gd name="T17" fmla="*/ 461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3" h="485">
                  <a:moveTo>
                    <a:pt x="353" y="461"/>
                  </a:moveTo>
                  <a:cubicBezTo>
                    <a:pt x="353" y="475"/>
                    <a:pt x="343" y="485"/>
                    <a:pt x="329" y="485"/>
                  </a:cubicBezTo>
                  <a:cubicBezTo>
                    <a:pt x="24" y="485"/>
                    <a:pt x="24" y="485"/>
                    <a:pt x="24" y="485"/>
                  </a:cubicBezTo>
                  <a:cubicBezTo>
                    <a:pt x="11" y="485"/>
                    <a:pt x="0" y="475"/>
                    <a:pt x="0" y="46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29" y="0"/>
                    <a:pt x="329" y="0"/>
                    <a:pt x="329" y="0"/>
                  </a:cubicBezTo>
                  <a:cubicBezTo>
                    <a:pt x="343" y="0"/>
                    <a:pt x="353" y="11"/>
                    <a:pt x="353" y="24"/>
                  </a:cubicBezTo>
                  <a:lnTo>
                    <a:pt x="353" y="46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86" name="Rectangle 22">
              <a:extLst>
                <a:ext uri="{FF2B5EF4-FFF2-40B4-BE49-F238E27FC236}">
                  <a16:creationId xmlns:a16="http://schemas.microsoft.com/office/drawing/2014/main" id="{7DDC5813-58D8-4CB9-9061-D23210395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7650" y="3302000"/>
              <a:ext cx="1087438" cy="1504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87" name="Freeform 23">
              <a:extLst>
                <a:ext uri="{FF2B5EF4-FFF2-40B4-BE49-F238E27FC236}">
                  <a16:creationId xmlns:a16="http://schemas.microsoft.com/office/drawing/2014/main" id="{BE959B4F-7DAB-4E34-981E-329FB1AFA85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1300" y="3294062"/>
              <a:ext cx="1101725" cy="1520825"/>
            </a:xfrm>
            <a:custGeom>
              <a:avLst/>
              <a:gdLst>
                <a:gd name="T0" fmla="*/ 689 w 694"/>
                <a:gd name="T1" fmla="*/ 953 h 958"/>
                <a:gd name="T2" fmla="*/ 689 w 694"/>
                <a:gd name="T3" fmla="*/ 948 h 958"/>
                <a:gd name="T4" fmla="*/ 9 w 694"/>
                <a:gd name="T5" fmla="*/ 948 h 958"/>
                <a:gd name="T6" fmla="*/ 9 w 694"/>
                <a:gd name="T7" fmla="*/ 9 h 958"/>
                <a:gd name="T8" fmla="*/ 684 w 694"/>
                <a:gd name="T9" fmla="*/ 9 h 958"/>
                <a:gd name="T10" fmla="*/ 684 w 694"/>
                <a:gd name="T11" fmla="*/ 953 h 958"/>
                <a:gd name="T12" fmla="*/ 689 w 694"/>
                <a:gd name="T13" fmla="*/ 953 h 958"/>
                <a:gd name="T14" fmla="*/ 689 w 694"/>
                <a:gd name="T15" fmla="*/ 948 h 958"/>
                <a:gd name="T16" fmla="*/ 689 w 694"/>
                <a:gd name="T17" fmla="*/ 953 h 958"/>
                <a:gd name="T18" fmla="*/ 694 w 694"/>
                <a:gd name="T19" fmla="*/ 953 h 958"/>
                <a:gd name="T20" fmla="*/ 694 w 694"/>
                <a:gd name="T21" fmla="*/ 0 h 958"/>
                <a:gd name="T22" fmla="*/ 0 w 694"/>
                <a:gd name="T23" fmla="*/ 0 h 958"/>
                <a:gd name="T24" fmla="*/ 0 w 694"/>
                <a:gd name="T25" fmla="*/ 958 h 958"/>
                <a:gd name="T26" fmla="*/ 694 w 694"/>
                <a:gd name="T27" fmla="*/ 958 h 958"/>
                <a:gd name="T28" fmla="*/ 694 w 694"/>
                <a:gd name="T29" fmla="*/ 953 h 958"/>
                <a:gd name="T30" fmla="*/ 689 w 694"/>
                <a:gd name="T31" fmla="*/ 953 h 9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94" h="958">
                  <a:moveTo>
                    <a:pt x="689" y="953"/>
                  </a:moveTo>
                  <a:lnTo>
                    <a:pt x="689" y="948"/>
                  </a:lnTo>
                  <a:lnTo>
                    <a:pt x="9" y="948"/>
                  </a:lnTo>
                  <a:lnTo>
                    <a:pt x="9" y="9"/>
                  </a:lnTo>
                  <a:lnTo>
                    <a:pt x="684" y="9"/>
                  </a:lnTo>
                  <a:lnTo>
                    <a:pt x="684" y="953"/>
                  </a:lnTo>
                  <a:lnTo>
                    <a:pt x="689" y="953"/>
                  </a:lnTo>
                  <a:lnTo>
                    <a:pt x="689" y="948"/>
                  </a:lnTo>
                  <a:lnTo>
                    <a:pt x="689" y="953"/>
                  </a:lnTo>
                  <a:lnTo>
                    <a:pt x="694" y="953"/>
                  </a:lnTo>
                  <a:lnTo>
                    <a:pt x="694" y="0"/>
                  </a:lnTo>
                  <a:lnTo>
                    <a:pt x="0" y="0"/>
                  </a:lnTo>
                  <a:lnTo>
                    <a:pt x="0" y="958"/>
                  </a:lnTo>
                  <a:lnTo>
                    <a:pt x="694" y="958"/>
                  </a:lnTo>
                  <a:lnTo>
                    <a:pt x="694" y="953"/>
                  </a:lnTo>
                  <a:lnTo>
                    <a:pt x="689" y="9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88" name="Freeform 24">
              <a:extLst>
                <a:ext uri="{FF2B5EF4-FFF2-40B4-BE49-F238E27FC236}">
                  <a16:creationId xmlns:a16="http://schemas.microsoft.com/office/drawing/2014/main" id="{3C666D1B-AC85-4D2A-99E2-A162377C88E7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6563" y="3609975"/>
              <a:ext cx="711200" cy="0"/>
            </a:xfrm>
            <a:custGeom>
              <a:avLst/>
              <a:gdLst>
                <a:gd name="T0" fmla="*/ 0 w 448"/>
                <a:gd name="T1" fmla="*/ 448 w 448"/>
                <a:gd name="T2" fmla="*/ 0 w 44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48">
                  <a:moveTo>
                    <a:pt x="0" y="0"/>
                  </a:moveTo>
                  <a:lnTo>
                    <a:pt x="4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89" name="Line 25">
              <a:extLst>
                <a:ext uri="{FF2B5EF4-FFF2-40B4-BE49-F238E27FC236}">
                  <a16:creationId xmlns:a16="http://schemas.microsoft.com/office/drawing/2014/main" id="{D04960E5-FE25-4A27-91D8-4279B67D5F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6563" y="3609975"/>
              <a:ext cx="7112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90" name="Freeform 26">
              <a:extLst>
                <a:ext uri="{FF2B5EF4-FFF2-40B4-BE49-F238E27FC236}">
                  <a16:creationId xmlns:a16="http://schemas.microsoft.com/office/drawing/2014/main" id="{C0C3797F-AD4E-4A8B-87FF-60021E76B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4338" y="3586163"/>
              <a:ext cx="755650" cy="46038"/>
            </a:xfrm>
            <a:custGeom>
              <a:avLst/>
              <a:gdLst>
                <a:gd name="T0" fmla="*/ 6 w 201"/>
                <a:gd name="T1" fmla="*/ 12 h 12"/>
                <a:gd name="T2" fmla="*/ 195 w 201"/>
                <a:gd name="T3" fmla="*/ 12 h 12"/>
                <a:gd name="T4" fmla="*/ 201 w 201"/>
                <a:gd name="T5" fmla="*/ 6 h 12"/>
                <a:gd name="T6" fmla="*/ 195 w 201"/>
                <a:gd name="T7" fmla="*/ 0 h 12"/>
                <a:gd name="T8" fmla="*/ 6 w 201"/>
                <a:gd name="T9" fmla="*/ 0 h 12"/>
                <a:gd name="T10" fmla="*/ 0 w 201"/>
                <a:gd name="T11" fmla="*/ 6 h 12"/>
                <a:gd name="T12" fmla="*/ 6 w 20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12">
                  <a:moveTo>
                    <a:pt x="6" y="12"/>
                  </a:moveTo>
                  <a:cubicBezTo>
                    <a:pt x="195" y="12"/>
                    <a:pt x="195" y="12"/>
                    <a:pt x="195" y="12"/>
                  </a:cubicBezTo>
                  <a:cubicBezTo>
                    <a:pt x="199" y="12"/>
                    <a:pt x="201" y="9"/>
                    <a:pt x="201" y="6"/>
                  </a:cubicBezTo>
                  <a:cubicBezTo>
                    <a:pt x="201" y="2"/>
                    <a:pt x="199" y="0"/>
                    <a:pt x="19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91" name="Freeform 27">
              <a:extLst>
                <a:ext uri="{FF2B5EF4-FFF2-40B4-BE49-F238E27FC236}">
                  <a16:creationId xmlns:a16="http://schemas.microsoft.com/office/drawing/2014/main" id="{ADF59732-B6E8-4602-9579-66A28CF23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1475" y="3759200"/>
              <a:ext cx="839788" cy="0"/>
            </a:xfrm>
            <a:custGeom>
              <a:avLst/>
              <a:gdLst>
                <a:gd name="T0" fmla="*/ 0 w 529"/>
                <a:gd name="T1" fmla="*/ 529 w 529"/>
                <a:gd name="T2" fmla="*/ 0 w 52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29">
                  <a:moveTo>
                    <a:pt x="0" y="0"/>
                  </a:moveTo>
                  <a:lnTo>
                    <a:pt x="5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92" name="Line 28">
              <a:extLst>
                <a:ext uri="{FF2B5EF4-FFF2-40B4-BE49-F238E27FC236}">
                  <a16:creationId xmlns:a16="http://schemas.microsoft.com/office/drawing/2014/main" id="{64144774-FF37-417B-926B-E037159D78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1475" y="3759200"/>
              <a:ext cx="83978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93" name="Freeform 29">
              <a:extLst>
                <a:ext uri="{FF2B5EF4-FFF2-40B4-BE49-F238E27FC236}">
                  <a16:creationId xmlns:a16="http://schemas.microsoft.com/office/drawing/2014/main" id="{AA6FAF1A-F505-471C-885C-E205BA6CD2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9250" y="3736975"/>
              <a:ext cx="884238" cy="44450"/>
            </a:xfrm>
            <a:custGeom>
              <a:avLst/>
              <a:gdLst>
                <a:gd name="T0" fmla="*/ 6 w 235"/>
                <a:gd name="T1" fmla="*/ 12 h 12"/>
                <a:gd name="T2" fmla="*/ 229 w 235"/>
                <a:gd name="T3" fmla="*/ 12 h 12"/>
                <a:gd name="T4" fmla="*/ 235 w 235"/>
                <a:gd name="T5" fmla="*/ 6 h 12"/>
                <a:gd name="T6" fmla="*/ 229 w 235"/>
                <a:gd name="T7" fmla="*/ 0 h 12"/>
                <a:gd name="T8" fmla="*/ 6 w 235"/>
                <a:gd name="T9" fmla="*/ 0 h 12"/>
                <a:gd name="T10" fmla="*/ 0 w 235"/>
                <a:gd name="T11" fmla="*/ 6 h 12"/>
                <a:gd name="T12" fmla="*/ 6 w 23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" h="12">
                  <a:moveTo>
                    <a:pt x="6" y="12"/>
                  </a:moveTo>
                  <a:cubicBezTo>
                    <a:pt x="229" y="12"/>
                    <a:pt x="229" y="12"/>
                    <a:pt x="229" y="12"/>
                  </a:cubicBezTo>
                  <a:cubicBezTo>
                    <a:pt x="232" y="12"/>
                    <a:pt x="235" y="10"/>
                    <a:pt x="235" y="6"/>
                  </a:cubicBezTo>
                  <a:cubicBezTo>
                    <a:pt x="235" y="3"/>
                    <a:pt x="232" y="0"/>
                    <a:pt x="229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2"/>
                    <a:pt x="6" y="1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94" name="Freeform 30">
              <a:extLst>
                <a:ext uri="{FF2B5EF4-FFF2-40B4-BE49-F238E27FC236}">
                  <a16:creationId xmlns:a16="http://schemas.microsoft.com/office/drawing/2014/main" id="{B32C509F-3E31-41D9-8AC4-92E902539E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6563" y="3913188"/>
              <a:ext cx="711200" cy="0"/>
            </a:xfrm>
            <a:custGeom>
              <a:avLst/>
              <a:gdLst>
                <a:gd name="T0" fmla="*/ 0 w 448"/>
                <a:gd name="T1" fmla="*/ 448 w 448"/>
                <a:gd name="T2" fmla="*/ 0 w 44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48">
                  <a:moveTo>
                    <a:pt x="0" y="0"/>
                  </a:moveTo>
                  <a:lnTo>
                    <a:pt x="4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95" name="Line 31">
              <a:extLst>
                <a:ext uri="{FF2B5EF4-FFF2-40B4-BE49-F238E27FC236}">
                  <a16:creationId xmlns:a16="http://schemas.microsoft.com/office/drawing/2014/main" id="{AEA69708-0D7D-4AB0-8116-382721B8A6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6563" y="3913188"/>
              <a:ext cx="7112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96" name="Freeform 32">
              <a:extLst>
                <a:ext uri="{FF2B5EF4-FFF2-40B4-BE49-F238E27FC236}">
                  <a16:creationId xmlns:a16="http://schemas.microsoft.com/office/drawing/2014/main" id="{76CC40C8-185D-41E9-BD75-38FD74201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4338" y="3890963"/>
              <a:ext cx="755650" cy="44450"/>
            </a:xfrm>
            <a:custGeom>
              <a:avLst/>
              <a:gdLst>
                <a:gd name="T0" fmla="*/ 6 w 201"/>
                <a:gd name="T1" fmla="*/ 12 h 12"/>
                <a:gd name="T2" fmla="*/ 195 w 201"/>
                <a:gd name="T3" fmla="*/ 12 h 12"/>
                <a:gd name="T4" fmla="*/ 201 w 201"/>
                <a:gd name="T5" fmla="*/ 6 h 12"/>
                <a:gd name="T6" fmla="*/ 195 w 201"/>
                <a:gd name="T7" fmla="*/ 0 h 12"/>
                <a:gd name="T8" fmla="*/ 6 w 201"/>
                <a:gd name="T9" fmla="*/ 0 h 12"/>
                <a:gd name="T10" fmla="*/ 0 w 201"/>
                <a:gd name="T11" fmla="*/ 6 h 12"/>
                <a:gd name="T12" fmla="*/ 6 w 20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12">
                  <a:moveTo>
                    <a:pt x="6" y="12"/>
                  </a:moveTo>
                  <a:cubicBezTo>
                    <a:pt x="195" y="12"/>
                    <a:pt x="195" y="12"/>
                    <a:pt x="195" y="12"/>
                  </a:cubicBezTo>
                  <a:cubicBezTo>
                    <a:pt x="199" y="12"/>
                    <a:pt x="201" y="10"/>
                    <a:pt x="201" y="6"/>
                  </a:cubicBezTo>
                  <a:cubicBezTo>
                    <a:pt x="201" y="3"/>
                    <a:pt x="199" y="0"/>
                    <a:pt x="19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2"/>
                    <a:pt x="6" y="1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97" name="Freeform 33">
              <a:extLst>
                <a:ext uri="{FF2B5EF4-FFF2-40B4-BE49-F238E27FC236}">
                  <a16:creationId xmlns:a16="http://schemas.microsoft.com/office/drawing/2014/main" id="{56204A8E-422B-4477-AA71-084ACD5AF247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1475" y="4067175"/>
              <a:ext cx="839788" cy="0"/>
            </a:xfrm>
            <a:custGeom>
              <a:avLst/>
              <a:gdLst>
                <a:gd name="T0" fmla="*/ 0 w 529"/>
                <a:gd name="T1" fmla="*/ 529 w 529"/>
                <a:gd name="T2" fmla="*/ 0 w 52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29">
                  <a:moveTo>
                    <a:pt x="0" y="0"/>
                  </a:moveTo>
                  <a:lnTo>
                    <a:pt x="5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98" name="Line 34">
              <a:extLst>
                <a:ext uri="{FF2B5EF4-FFF2-40B4-BE49-F238E27FC236}">
                  <a16:creationId xmlns:a16="http://schemas.microsoft.com/office/drawing/2014/main" id="{589F9D0F-6288-4CE6-9036-D12F6D9D38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1475" y="4067175"/>
              <a:ext cx="83978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99" name="Freeform 35">
              <a:extLst>
                <a:ext uri="{FF2B5EF4-FFF2-40B4-BE49-F238E27FC236}">
                  <a16:creationId xmlns:a16="http://schemas.microsoft.com/office/drawing/2014/main" id="{817E8965-0391-4E7D-92E5-241CD66A4FB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9250" y="4044950"/>
              <a:ext cx="884238" cy="44450"/>
            </a:xfrm>
            <a:custGeom>
              <a:avLst/>
              <a:gdLst>
                <a:gd name="T0" fmla="*/ 6 w 235"/>
                <a:gd name="T1" fmla="*/ 12 h 12"/>
                <a:gd name="T2" fmla="*/ 229 w 235"/>
                <a:gd name="T3" fmla="*/ 12 h 12"/>
                <a:gd name="T4" fmla="*/ 235 w 235"/>
                <a:gd name="T5" fmla="*/ 6 h 12"/>
                <a:gd name="T6" fmla="*/ 229 w 235"/>
                <a:gd name="T7" fmla="*/ 0 h 12"/>
                <a:gd name="T8" fmla="*/ 6 w 235"/>
                <a:gd name="T9" fmla="*/ 0 h 12"/>
                <a:gd name="T10" fmla="*/ 0 w 235"/>
                <a:gd name="T11" fmla="*/ 6 h 12"/>
                <a:gd name="T12" fmla="*/ 6 w 23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" h="12">
                  <a:moveTo>
                    <a:pt x="6" y="12"/>
                  </a:moveTo>
                  <a:cubicBezTo>
                    <a:pt x="229" y="12"/>
                    <a:pt x="229" y="12"/>
                    <a:pt x="229" y="12"/>
                  </a:cubicBezTo>
                  <a:cubicBezTo>
                    <a:pt x="232" y="12"/>
                    <a:pt x="235" y="9"/>
                    <a:pt x="235" y="6"/>
                  </a:cubicBezTo>
                  <a:cubicBezTo>
                    <a:pt x="235" y="3"/>
                    <a:pt x="232" y="0"/>
                    <a:pt x="229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00" name="Freeform 36">
              <a:extLst>
                <a:ext uri="{FF2B5EF4-FFF2-40B4-BE49-F238E27FC236}">
                  <a16:creationId xmlns:a16="http://schemas.microsoft.com/office/drawing/2014/main" id="{76E7CEDE-A339-4E90-8389-F88BD1922687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6563" y="4221163"/>
              <a:ext cx="711200" cy="0"/>
            </a:xfrm>
            <a:custGeom>
              <a:avLst/>
              <a:gdLst>
                <a:gd name="T0" fmla="*/ 0 w 448"/>
                <a:gd name="T1" fmla="*/ 448 w 448"/>
                <a:gd name="T2" fmla="*/ 0 w 44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48">
                  <a:moveTo>
                    <a:pt x="0" y="0"/>
                  </a:moveTo>
                  <a:lnTo>
                    <a:pt x="4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01" name="Line 37">
              <a:extLst>
                <a:ext uri="{FF2B5EF4-FFF2-40B4-BE49-F238E27FC236}">
                  <a16:creationId xmlns:a16="http://schemas.microsoft.com/office/drawing/2014/main" id="{1ED853F1-FF35-4615-8CFA-ABD102A773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6563" y="4221163"/>
              <a:ext cx="7112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02" name="Freeform 38">
              <a:extLst>
                <a:ext uri="{FF2B5EF4-FFF2-40B4-BE49-F238E27FC236}">
                  <a16:creationId xmlns:a16="http://schemas.microsoft.com/office/drawing/2014/main" id="{2B9B17A9-5A00-4431-AFFD-7FC4B6096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4338" y="4198938"/>
              <a:ext cx="755650" cy="44450"/>
            </a:xfrm>
            <a:custGeom>
              <a:avLst/>
              <a:gdLst>
                <a:gd name="T0" fmla="*/ 6 w 201"/>
                <a:gd name="T1" fmla="*/ 12 h 12"/>
                <a:gd name="T2" fmla="*/ 195 w 201"/>
                <a:gd name="T3" fmla="*/ 12 h 12"/>
                <a:gd name="T4" fmla="*/ 201 w 201"/>
                <a:gd name="T5" fmla="*/ 6 h 12"/>
                <a:gd name="T6" fmla="*/ 195 w 201"/>
                <a:gd name="T7" fmla="*/ 0 h 12"/>
                <a:gd name="T8" fmla="*/ 6 w 201"/>
                <a:gd name="T9" fmla="*/ 0 h 12"/>
                <a:gd name="T10" fmla="*/ 0 w 201"/>
                <a:gd name="T11" fmla="*/ 6 h 12"/>
                <a:gd name="T12" fmla="*/ 6 w 20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12">
                  <a:moveTo>
                    <a:pt x="6" y="12"/>
                  </a:moveTo>
                  <a:cubicBezTo>
                    <a:pt x="195" y="12"/>
                    <a:pt x="195" y="12"/>
                    <a:pt x="195" y="12"/>
                  </a:cubicBezTo>
                  <a:cubicBezTo>
                    <a:pt x="199" y="12"/>
                    <a:pt x="201" y="9"/>
                    <a:pt x="201" y="6"/>
                  </a:cubicBezTo>
                  <a:cubicBezTo>
                    <a:pt x="201" y="2"/>
                    <a:pt x="199" y="0"/>
                    <a:pt x="19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03" name="Freeform 39">
              <a:extLst>
                <a:ext uri="{FF2B5EF4-FFF2-40B4-BE49-F238E27FC236}">
                  <a16:creationId xmlns:a16="http://schemas.microsoft.com/office/drawing/2014/main" id="{8B0B5EE5-0686-498F-AD62-FCBA67B62F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6563" y="4525963"/>
              <a:ext cx="711200" cy="0"/>
            </a:xfrm>
            <a:custGeom>
              <a:avLst/>
              <a:gdLst>
                <a:gd name="T0" fmla="*/ 0 w 448"/>
                <a:gd name="T1" fmla="*/ 448 w 448"/>
                <a:gd name="T2" fmla="*/ 0 w 44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48">
                  <a:moveTo>
                    <a:pt x="0" y="0"/>
                  </a:moveTo>
                  <a:lnTo>
                    <a:pt x="4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04" name="Line 40">
              <a:extLst>
                <a:ext uri="{FF2B5EF4-FFF2-40B4-BE49-F238E27FC236}">
                  <a16:creationId xmlns:a16="http://schemas.microsoft.com/office/drawing/2014/main" id="{24F55C4E-2F21-4459-8B45-F1B95591DC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6563" y="4525963"/>
              <a:ext cx="7112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05" name="Freeform 41">
              <a:extLst>
                <a:ext uri="{FF2B5EF4-FFF2-40B4-BE49-F238E27FC236}">
                  <a16:creationId xmlns:a16="http://schemas.microsoft.com/office/drawing/2014/main" id="{74254297-B497-44A4-ACA8-D16D76865B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4338" y="4502150"/>
              <a:ext cx="755650" cy="46038"/>
            </a:xfrm>
            <a:custGeom>
              <a:avLst/>
              <a:gdLst>
                <a:gd name="T0" fmla="*/ 6 w 201"/>
                <a:gd name="T1" fmla="*/ 12 h 12"/>
                <a:gd name="T2" fmla="*/ 195 w 201"/>
                <a:gd name="T3" fmla="*/ 12 h 12"/>
                <a:gd name="T4" fmla="*/ 201 w 201"/>
                <a:gd name="T5" fmla="*/ 6 h 12"/>
                <a:gd name="T6" fmla="*/ 195 w 201"/>
                <a:gd name="T7" fmla="*/ 0 h 12"/>
                <a:gd name="T8" fmla="*/ 6 w 201"/>
                <a:gd name="T9" fmla="*/ 0 h 12"/>
                <a:gd name="T10" fmla="*/ 0 w 201"/>
                <a:gd name="T11" fmla="*/ 6 h 12"/>
                <a:gd name="T12" fmla="*/ 6 w 20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12">
                  <a:moveTo>
                    <a:pt x="6" y="12"/>
                  </a:moveTo>
                  <a:cubicBezTo>
                    <a:pt x="195" y="12"/>
                    <a:pt x="195" y="12"/>
                    <a:pt x="195" y="12"/>
                  </a:cubicBezTo>
                  <a:cubicBezTo>
                    <a:pt x="199" y="12"/>
                    <a:pt x="201" y="9"/>
                    <a:pt x="201" y="6"/>
                  </a:cubicBezTo>
                  <a:cubicBezTo>
                    <a:pt x="201" y="3"/>
                    <a:pt x="199" y="0"/>
                    <a:pt x="19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06" name="Freeform 42">
              <a:extLst>
                <a:ext uri="{FF2B5EF4-FFF2-40B4-BE49-F238E27FC236}">
                  <a16:creationId xmlns:a16="http://schemas.microsoft.com/office/drawing/2014/main" id="{DF6E09B7-4F04-4CFE-B4E3-707733FFBB9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1475" y="4371975"/>
              <a:ext cx="839788" cy="0"/>
            </a:xfrm>
            <a:custGeom>
              <a:avLst/>
              <a:gdLst>
                <a:gd name="T0" fmla="*/ 0 w 529"/>
                <a:gd name="T1" fmla="*/ 529 w 529"/>
                <a:gd name="T2" fmla="*/ 0 w 52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29">
                  <a:moveTo>
                    <a:pt x="0" y="0"/>
                  </a:moveTo>
                  <a:lnTo>
                    <a:pt x="5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07" name="Line 43">
              <a:extLst>
                <a:ext uri="{FF2B5EF4-FFF2-40B4-BE49-F238E27FC236}">
                  <a16:creationId xmlns:a16="http://schemas.microsoft.com/office/drawing/2014/main" id="{C6A6EF8B-04A3-42B0-A128-BAAD811E33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1475" y="4371975"/>
              <a:ext cx="83978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08" name="Freeform 44">
              <a:extLst>
                <a:ext uri="{FF2B5EF4-FFF2-40B4-BE49-F238E27FC236}">
                  <a16:creationId xmlns:a16="http://schemas.microsoft.com/office/drawing/2014/main" id="{59371498-43FE-405F-AFFE-2CB2BD4FF4A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9250" y="4348163"/>
              <a:ext cx="884238" cy="46038"/>
            </a:xfrm>
            <a:custGeom>
              <a:avLst/>
              <a:gdLst>
                <a:gd name="T0" fmla="*/ 6 w 235"/>
                <a:gd name="T1" fmla="*/ 12 h 12"/>
                <a:gd name="T2" fmla="*/ 229 w 235"/>
                <a:gd name="T3" fmla="*/ 12 h 12"/>
                <a:gd name="T4" fmla="*/ 235 w 235"/>
                <a:gd name="T5" fmla="*/ 6 h 12"/>
                <a:gd name="T6" fmla="*/ 229 w 235"/>
                <a:gd name="T7" fmla="*/ 0 h 12"/>
                <a:gd name="T8" fmla="*/ 6 w 235"/>
                <a:gd name="T9" fmla="*/ 0 h 12"/>
                <a:gd name="T10" fmla="*/ 0 w 235"/>
                <a:gd name="T11" fmla="*/ 6 h 12"/>
                <a:gd name="T12" fmla="*/ 6 w 23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" h="12">
                  <a:moveTo>
                    <a:pt x="6" y="12"/>
                  </a:moveTo>
                  <a:cubicBezTo>
                    <a:pt x="229" y="12"/>
                    <a:pt x="229" y="12"/>
                    <a:pt x="229" y="12"/>
                  </a:cubicBezTo>
                  <a:cubicBezTo>
                    <a:pt x="232" y="12"/>
                    <a:pt x="235" y="10"/>
                    <a:pt x="235" y="6"/>
                  </a:cubicBezTo>
                  <a:cubicBezTo>
                    <a:pt x="235" y="3"/>
                    <a:pt x="232" y="0"/>
                    <a:pt x="229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2"/>
                    <a:pt x="6" y="1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09" name="Freeform 45">
              <a:extLst>
                <a:ext uri="{FF2B5EF4-FFF2-40B4-BE49-F238E27FC236}">
                  <a16:creationId xmlns:a16="http://schemas.microsoft.com/office/drawing/2014/main" id="{A33F882E-EBD8-4491-87C2-0196547FA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8950" y="3200400"/>
              <a:ext cx="604838" cy="184150"/>
            </a:xfrm>
            <a:custGeom>
              <a:avLst/>
              <a:gdLst>
                <a:gd name="T0" fmla="*/ 161 w 161"/>
                <a:gd name="T1" fmla="*/ 36 h 49"/>
                <a:gd name="T2" fmla="*/ 126 w 161"/>
                <a:gd name="T3" fmla="*/ 0 h 49"/>
                <a:gd name="T4" fmla="*/ 36 w 161"/>
                <a:gd name="T5" fmla="*/ 0 h 49"/>
                <a:gd name="T6" fmla="*/ 0 w 161"/>
                <a:gd name="T7" fmla="*/ 36 h 49"/>
                <a:gd name="T8" fmla="*/ 0 w 161"/>
                <a:gd name="T9" fmla="*/ 36 h 49"/>
                <a:gd name="T10" fmla="*/ 13 w 161"/>
                <a:gd name="T11" fmla="*/ 49 h 49"/>
                <a:gd name="T12" fmla="*/ 148 w 161"/>
                <a:gd name="T13" fmla="*/ 49 h 49"/>
                <a:gd name="T14" fmla="*/ 161 w 161"/>
                <a:gd name="T15" fmla="*/ 3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49">
                  <a:moveTo>
                    <a:pt x="161" y="36"/>
                  </a:moveTo>
                  <a:cubicBezTo>
                    <a:pt x="161" y="16"/>
                    <a:pt x="146" y="0"/>
                    <a:pt x="126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6" y="0"/>
                    <a:pt x="0" y="1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43"/>
                    <a:pt x="6" y="49"/>
                    <a:pt x="13" y="49"/>
                  </a:cubicBezTo>
                  <a:cubicBezTo>
                    <a:pt x="148" y="49"/>
                    <a:pt x="148" y="49"/>
                    <a:pt x="148" y="49"/>
                  </a:cubicBezTo>
                  <a:cubicBezTo>
                    <a:pt x="155" y="49"/>
                    <a:pt x="161" y="43"/>
                    <a:pt x="161" y="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10" name="Freeform 46">
              <a:extLst>
                <a:ext uri="{FF2B5EF4-FFF2-40B4-BE49-F238E27FC236}">
                  <a16:creationId xmlns:a16="http://schemas.microsoft.com/office/drawing/2014/main" id="{1AE29EF4-21FB-419D-BDCA-98B66E0DE3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89763" y="3016250"/>
              <a:ext cx="304800" cy="303213"/>
            </a:xfrm>
            <a:custGeom>
              <a:avLst/>
              <a:gdLst>
                <a:gd name="T0" fmla="*/ 41 w 81"/>
                <a:gd name="T1" fmla="*/ 0 h 81"/>
                <a:gd name="T2" fmla="*/ 0 w 81"/>
                <a:gd name="T3" fmla="*/ 40 h 81"/>
                <a:gd name="T4" fmla="*/ 41 w 81"/>
                <a:gd name="T5" fmla="*/ 81 h 81"/>
                <a:gd name="T6" fmla="*/ 81 w 81"/>
                <a:gd name="T7" fmla="*/ 40 h 81"/>
                <a:gd name="T8" fmla="*/ 41 w 81"/>
                <a:gd name="T9" fmla="*/ 0 h 81"/>
                <a:gd name="T10" fmla="*/ 41 w 81"/>
                <a:gd name="T11" fmla="*/ 69 h 81"/>
                <a:gd name="T12" fmla="*/ 12 w 81"/>
                <a:gd name="T13" fmla="*/ 40 h 81"/>
                <a:gd name="T14" fmla="*/ 41 w 81"/>
                <a:gd name="T15" fmla="*/ 12 h 81"/>
                <a:gd name="T16" fmla="*/ 69 w 81"/>
                <a:gd name="T17" fmla="*/ 40 h 81"/>
                <a:gd name="T18" fmla="*/ 41 w 81"/>
                <a:gd name="T19" fmla="*/ 6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81">
                  <a:moveTo>
                    <a:pt x="41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63"/>
                    <a:pt x="18" y="81"/>
                    <a:pt x="41" y="81"/>
                  </a:cubicBezTo>
                  <a:cubicBezTo>
                    <a:pt x="63" y="81"/>
                    <a:pt x="81" y="63"/>
                    <a:pt x="81" y="40"/>
                  </a:cubicBezTo>
                  <a:cubicBezTo>
                    <a:pt x="81" y="18"/>
                    <a:pt x="63" y="0"/>
                    <a:pt x="41" y="0"/>
                  </a:cubicBezTo>
                  <a:close/>
                  <a:moveTo>
                    <a:pt x="41" y="69"/>
                  </a:moveTo>
                  <a:cubicBezTo>
                    <a:pt x="25" y="69"/>
                    <a:pt x="12" y="56"/>
                    <a:pt x="12" y="40"/>
                  </a:cubicBezTo>
                  <a:cubicBezTo>
                    <a:pt x="12" y="24"/>
                    <a:pt x="25" y="12"/>
                    <a:pt x="41" y="12"/>
                  </a:cubicBezTo>
                  <a:cubicBezTo>
                    <a:pt x="56" y="12"/>
                    <a:pt x="69" y="24"/>
                    <a:pt x="69" y="40"/>
                  </a:cubicBezTo>
                  <a:cubicBezTo>
                    <a:pt x="69" y="56"/>
                    <a:pt x="56" y="69"/>
                    <a:pt x="41" y="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</p:grpSp>
      <p:sp>
        <p:nvSpPr>
          <p:cNvPr id="158" name="Freeform: Shape 157">
            <a:extLst>
              <a:ext uri="{FF2B5EF4-FFF2-40B4-BE49-F238E27FC236}">
                <a16:creationId xmlns:a16="http://schemas.microsoft.com/office/drawing/2014/main" id="{15C310A7-401F-423F-8320-EEB523B9B3B5}"/>
              </a:ext>
            </a:extLst>
          </p:cNvPr>
          <p:cNvSpPr/>
          <p:nvPr/>
        </p:nvSpPr>
        <p:spPr>
          <a:xfrm rot="2717603">
            <a:off x="-129761" y="3720001"/>
            <a:ext cx="563520" cy="626165"/>
          </a:xfrm>
          <a:custGeom>
            <a:avLst/>
            <a:gdLst>
              <a:gd name="connsiteX0" fmla="*/ 184970 w 751360"/>
              <a:gd name="connsiteY0" fmla="*/ 3969 h 834887"/>
              <a:gd name="connsiteX1" fmla="*/ 218776 w 751360"/>
              <a:gd name="connsiteY1" fmla="*/ 9240 h 834887"/>
              <a:gd name="connsiteX2" fmla="*/ 474653 w 751360"/>
              <a:gd name="connsiteY2" fmla="*/ 128216 h 834887"/>
              <a:gd name="connsiteX3" fmla="*/ 680823 w 751360"/>
              <a:gd name="connsiteY3" fmla="*/ 223558 h 834887"/>
              <a:gd name="connsiteX4" fmla="*/ 701195 w 751360"/>
              <a:gd name="connsiteY4" fmla="*/ 239449 h 834887"/>
              <a:gd name="connsiteX5" fmla="*/ 737865 w 751360"/>
              <a:gd name="connsiteY5" fmla="*/ 255339 h 834887"/>
              <a:gd name="connsiteX6" fmla="*/ 746829 w 751360"/>
              <a:gd name="connsiteY6" fmla="*/ 282230 h 834887"/>
              <a:gd name="connsiteX7" fmla="*/ 562663 w 751360"/>
              <a:gd name="connsiteY7" fmla="*/ 670937 h 834887"/>
              <a:gd name="connsiteX8" fmla="*/ 485328 w 751360"/>
              <a:gd name="connsiteY8" fmla="*/ 834887 h 834887"/>
              <a:gd name="connsiteX9" fmla="*/ 0 w 751360"/>
              <a:gd name="connsiteY9" fmla="*/ 354504 h 834887"/>
              <a:gd name="connsiteX10" fmla="*/ 101839 w 751360"/>
              <a:gd name="connsiteY10" fmla="*/ 158774 h 834887"/>
              <a:gd name="connsiteX11" fmla="*/ 176401 w 751360"/>
              <a:gd name="connsiteY11" fmla="*/ 14130 h 834887"/>
              <a:gd name="connsiteX12" fmla="*/ 184970 w 751360"/>
              <a:gd name="connsiteY12" fmla="*/ 3969 h 83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1360" h="834887">
                <a:moveTo>
                  <a:pt x="184970" y="3969"/>
                </a:moveTo>
                <a:cubicBezTo>
                  <a:pt x="192343" y="-2983"/>
                  <a:pt x="197996" y="-539"/>
                  <a:pt x="218776" y="9240"/>
                </a:cubicBezTo>
                <a:lnTo>
                  <a:pt x="474653" y="128216"/>
                </a:lnTo>
                <a:lnTo>
                  <a:pt x="680823" y="223558"/>
                </a:lnTo>
                <a:cubicBezTo>
                  <a:pt x="689379" y="227225"/>
                  <a:pt x="698343" y="229670"/>
                  <a:pt x="701195" y="239449"/>
                </a:cubicBezTo>
                <a:cubicBezTo>
                  <a:pt x="713419" y="244745"/>
                  <a:pt x="725234" y="251265"/>
                  <a:pt x="737865" y="255339"/>
                </a:cubicBezTo>
                <a:cubicBezTo>
                  <a:pt x="754163" y="260636"/>
                  <a:pt x="753756" y="268377"/>
                  <a:pt x="746829" y="282230"/>
                </a:cubicBezTo>
                <a:cubicBezTo>
                  <a:pt x="684896" y="411799"/>
                  <a:pt x="623780" y="541368"/>
                  <a:pt x="562663" y="670937"/>
                </a:cubicBezTo>
                <a:lnTo>
                  <a:pt x="485328" y="834887"/>
                </a:lnTo>
                <a:lnTo>
                  <a:pt x="0" y="354504"/>
                </a:lnTo>
                <a:lnTo>
                  <a:pt x="101839" y="158774"/>
                </a:lnTo>
                <a:cubicBezTo>
                  <a:pt x="127100" y="110694"/>
                  <a:pt x="152361" y="62616"/>
                  <a:pt x="176401" y="14130"/>
                </a:cubicBezTo>
                <a:cubicBezTo>
                  <a:pt x="179864" y="9648"/>
                  <a:pt x="182513" y="6286"/>
                  <a:pt x="184970" y="3969"/>
                </a:cubicBezTo>
                <a:close/>
              </a:path>
            </a:pathLst>
          </a:custGeom>
          <a:solidFill>
            <a:schemeClr val="bg1"/>
          </a:solidFill>
          <a:ln w="425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769BEC89-BFE1-480F-BA4F-C7B0C9FABF72}"/>
              </a:ext>
            </a:extLst>
          </p:cNvPr>
          <p:cNvSpPr/>
          <p:nvPr/>
        </p:nvSpPr>
        <p:spPr>
          <a:xfrm rot="578905">
            <a:off x="941492" y="4179194"/>
            <a:ext cx="823507" cy="209826"/>
          </a:xfrm>
          <a:custGeom>
            <a:avLst/>
            <a:gdLst>
              <a:gd name="connsiteX0" fmla="*/ 58249 w 1098009"/>
              <a:gd name="connsiteY0" fmla="*/ 232663 h 279768"/>
              <a:gd name="connsiteX1" fmla="*/ 125616 w 1098009"/>
              <a:gd name="connsiteY1" fmla="*/ 279768 h 279768"/>
              <a:gd name="connsiteX2" fmla="*/ 0 w 1098009"/>
              <a:gd name="connsiteY2" fmla="*/ 268625 h 279768"/>
              <a:gd name="connsiteX3" fmla="*/ 58249 w 1098009"/>
              <a:gd name="connsiteY3" fmla="*/ 232663 h 279768"/>
              <a:gd name="connsiteX4" fmla="*/ 1066212 w 1098009"/>
              <a:gd name="connsiteY4" fmla="*/ 1186 h 279768"/>
              <a:gd name="connsiteX5" fmla="*/ 1083940 w 1098009"/>
              <a:gd name="connsiteY5" fmla="*/ 11822 h 279768"/>
              <a:gd name="connsiteX6" fmla="*/ 1097110 w 1098009"/>
              <a:gd name="connsiteY6" fmla="*/ 72604 h 279768"/>
              <a:gd name="connsiteX7" fmla="*/ 1087992 w 1098009"/>
              <a:gd name="connsiteY7" fmla="*/ 86280 h 279768"/>
              <a:gd name="connsiteX8" fmla="*/ 348989 w 1098009"/>
              <a:gd name="connsiteY8" fmla="*/ 236208 h 279768"/>
              <a:gd name="connsiteX9" fmla="*/ 317079 w 1098009"/>
              <a:gd name="connsiteY9" fmla="*/ 228104 h 279768"/>
              <a:gd name="connsiteX10" fmla="*/ 248699 w 1098009"/>
              <a:gd name="connsiteY10" fmla="*/ 165296 h 279768"/>
              <a:gd name="connsiteX11" fmla="*/ 1066212 w 1098009"/>
              <a:gd name="connsiteY11" fmla="*/ 1186 h 279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98009" h="279768">
                <a:moveTo>
                  <a:pt x="58249" y="232663"/>
                </a:moveTo>
                <a:cubicBezTo>
                  <a:pt x="82562" y="245832"/>
                  <a:pt x="103836" y="263560"/>
                  <a:pt x="125616" y="279768"/>
                </a:cubicBezTo>
                <a:cubicBezTo>
                  <a:pt x="85094" y="276223"/>
                  <a:pt x="44573" y="272677"/>
                  <a:pt x="0" y="268625"/>
                </a:cubicBezTo>
                <a:cubicBezTo>
                  <a:pt x="20767" y="255456"/>
                  <a:pt x="39508" y="243806"/>
                  <a:pt x="58249" y="232663"/>
                </a:cubicBezTo>
                <a:close/>
                <a:moveTo>
                  <a:pt x="1066212" y="1186"/>
                </a:moveTo>
                <a:cubicBezTo>
                  <a:pt x="1075836" y="-841"/>
                  <a:pt x="1081914" y="-1854"/>
                  <a:pt x="1083940" y="11822"/>
                </a:cubicBezTo>
                <a:cubicBezTo>
                  <a:pt x="1086473" y="32083"/>
                  <a:pt x="1091538" y="52850"/>
                  <a:pt x="1097110" y="72604"/>
                </a:cubicBezTo>
                <a:cubicBezTo>
                  <a:pt x="1100149" y="83241"/>
                  <a:pt x="1095084" y="84760"/>
                  <a:pt x="1087992" y="86280"/>
                </a:cubicBezTo>
                <a:cubicBezTo>
                  <a:pt x="1075836" y="88812"/>
                  <a:pt x="381406" y="229117"/>
                  <a:pt x="348989" y="236208"/>
                </a:cubicBezTo>
                <a:cubicBezTo>
                  <a:pt x="336832" y="238740"/>
                  <a:pt x="327208" y="238234"/>
                  <a:pt x="317079" y="228104"/>
                </a:cubicBezTo>
                <a:cubicBezTo>
                  <a:pt x="296311" y="206830"/>
                  <a:pt x="273518" y="187583"/>
                  <a:pt x="248699" y="165296"/>
                </a:cubicBezTo>
                <a:cubicBezTo>
                  <a:pt x="278583" y="159724"/>
                  <a:pt x="1046458" y="5238"/>
                  <a:pt x="1066212" y="1186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97" name="Freeform: Shape 196">
            <a:extLst>
              <a:ext uri="{FF2B5EF4-FFF2-40B4-BE49-F238E27FC236}">
                <a16:creationId xmlns:a16="http://schemas.microsoft.com/office/drawing/2014/main" id="{F5E746BC-3350-41F9-84C5-CA7FC663E46B}"/>
              </a:ext>
            </a:extLst>
          </p:cNvPr>
          <p:cNvSpPr/>
          <p:nvPr/>
        </p:nvSpPr>
        <p:spPr>
          <a:xfrm rot="578905">
            <a:off x="597376" y="3929319"/>
            <a:ext cx="1746004" cy="1378308"/>
          </a:xfrm>
          <a:custGeom>
            <a:avLst/>
            <a:gdLst>
              <a:gd name="connsiteX0" fmla="*/ 1352938 w 2328005"/>
              <a:gd name="connsiteY0" fmla="*/ 868370 h 1837744"/>
              <a:gd name="connsiteX1" fmla="*/ 1475452 w 2328005"/>
              <a:gd name="connsiteY1" fmla="*/ 875207 h 1837744"/>
              <a:gd name="connsiteX2" fmla="*/ 1492673 w 2328005"/>
              <a:gd name="connsiteY2" fmla="*/ 879766 h 1837744"/>
              <a:gd name="connsiteX3" fmla="*/ 1564091 w 2328005"/>
              <a:gd name="connsiteY3" fmla="*/ 901040 h 1837744"/>
              <a:gd name="connsiteX4" fmla="*/ 1586885 w 2328005"/>
              <a:gd name="connsiteY4" fmla="*/ 904078 h 1837744"/>
              <a:gd name="connsiteX5" fmla="*/ 1724656 w 2328005"/>
              <a:gd name="connsiteY5" fmla="*/ 886857 h 1837744"/>
              <a:gd name="connsiteX6" fmla="*/ 1822413 w 2328005"/>
              <a:gd name="connsiteY6" fmla="*/ 889389 h 1837744"/>
              <a:gd name="connsiteX7" fmla="*/ 1886234 w 2328005"/>
              <a:gd name="connsiteY7" fmla="*/ 930924 h 1837744"/>
              <a:gd name="connsiteX8" fmla="*/ 1917132 w 2328005"/>
              <a:gd name="connsiteY8" fmla="*/ 951691 h 1837744"/>
              <a:gd name="connsiteX9" fmla="*/ 1962718 w 2328005"/>
              <a:gd name="connsiteY9" fmla="*/ 983601 h 1837744"/>
              <a:gd name="connsiteX10" fmla="*/ 1987537 w 2328005"/>
              <a:gd name="connsiteY10" fmla="*/ 1011459 h 1837744"/>
              <a:gd name="connsiteX11" fmla="*/ 1251066 w 2328005"/>
              <a:gd name="connsiteY11" fmla="*/ 1165945 h 1837744"/>
              <a:gd name="connsiteX12" fmla="*/ 1248027 w 2328005"/>
              <a:gd name="connsiteY12" fmla="*/ 1175569 h 1837744"/>
              <a:gd name="connsiteX13" fmla="*/ 1308302 w 2328005"/>
              <a:gd name="connsiteY13" fmla="*/ 1228753 h 1837744"/>
              <a:gd name="connsiteX14" fmla="*/ 1334134 w 2328005"/>
              <a:gd name="connsiteY14" fmla="*/ 1229260 h 1837744"/>
              <a:gd name="connsiteX15" fmla="*/ 2030591 w 2328005"/>
              <a:gd name="connsiteY15" fmla="*/ 1090982 h 1837744"/>
              <a:gd name="connsiteX16" fmla="*/ 2054903 w 2328005"/>
              <a:gd name="connsiteY16" fmla="*/ 1123398 h 1837744"/>
              <a:gd name="connsiteX17" fmla="*/ 2328005 w 2328005"/>
              <a:gd name="connsiteY17" fmla="*/ 1509212 h 1837744"/>
              <a:gd name="connsiteX18" fmla="*/ 1890846 w 2328005"/>
              <a:gd name="connsiteY18" fmla="*/ 1837539 h 1837744"/>
              <a:gd name="connsiteX19" fmla="*/ 1695475 w 2328005"/>
              <a:gd name="connsiteY19" fmla="*/ 1616268 h 1837744"/>
              <a:gd name="connsiteX20" fmla="*/ 1461234 w 2328005"/>
              <a:gd name="connsiteY20" fmla="*/ 1539142 h 1837744"/>
              <a:gd name="connsiteX21" fmla="*/ 1230805 w 2328005"/>
              <a:gd name="connsiteY21" fmla="*/ 1421228 h 1837744"/>
              <a:gd name="connsiteX22" fmla="*/ 1137607 w 2328005"/>
              <a:gd name="connsiteY22" fmla="*/ 1336641 h 1837744"/>
              <a:gd name="connsiteX23" fmla="*/ 1105190 w 2328005"/>
              <a:gd name="connsiteY23" fmla="*/ 1279912 h 1837744"/>
              <a:gd name="connsiteX24" fmla="*/ 1037823 w 2328005"/>
              <a:gd name="connsiteY24" fmla="*/ 1232806 h 1837744"/>
              <a:gd name="connsiteX25" fmla="*/ 1012498 w 2328005"/>
              <a:gd name="connsiteY25" fmla="*/ 1191271 h 1837744"/>
              <a:gd name="connsiteX26" fmla="*/ 1075812 w 2328005"/>
              <a:gd name="connsiteY26" fmla="*/ 1123398 h 1837744"/>
              <a:gd name="connsiteX27" fmla="*/ 1122917 w 2328005"/>
              <a:gd name="connsiteY27" fmla="*/ 1098073 h 1837744"/>
              <a:gd name="connsiteX28" fmla="*/ 1244988 w 2328005"/>
              <a:gd name="connsiteY28" fmla="*/ 938521 h 1837744"/>
              <a:gd name="connsiteX29" fmla="*/ 1313367 w 2328005"/>
              <a:gd name="connsiteY29" fmla="*/ 884831 h 1837744"/>
              <a:gd name="connsiteX30" fmla="*/ 1352938 w 2328005"/>
              <a:gd name="connsiteY30" fmla="*/ 868370 h 1837744"/>
              <a:gd name="connsiteX31" fmla="*/ 624850 w 2328005"/>
              <a:gd name="connsiteY31" fmla="*/ 11 h 1837744"/>
              <a:gd name="connsiteX32" fmla="*/ 651531 w 2328005"/>
              <a:gd name="connsiteY32" fmla="*/ 10872 h 1837744"/>
              <a:gd name="connsiteX33" fmla="*/ 653875 w 2328005"/>
              <a:gd name="connsiteY33" fmla="*/ 74725 h 1837744"/>
              <a:gd name="connsiteX34" fmla="*/ 608687 w 2328005"/>
              <a:gd name="connsiteY34" fmla="*/ 126552 h 1837744"/>
              <a:gd name="connsiteX35" fmla="*/ 694621 w 2328005"/>
              <a:gd name="connsiteY35" fmla="*/ 93416 h 1837744"/>
              <a:gd name="connsiteX36" fmla="*/ 815750 w 2328005"/>
              <a:gd name="connsiteY36" fmla="*/ 59445 h 1837744"/>
              <a:gd name="connsiteX37" fmla="*/ 866339 w 2328005"/>
              <a:gd name="connsiteY37" fmla="*/ 58118 h 1837744"/>
              <a:gd name="connsiteX38" fmla="*/ 895795 w 2328005"/>
              <a:gd name="connsiteY38" fmla="*/ 135900 h 1837744"/>
              <a:gd name="connsiteX39" fmla="*/ 972751 w 2328005"/>
              <a:gd name="connsiteY39" fmla="*/ 117382 h 1837744"/>
              <a:gd name="connsiteX40" fmla="*/ 1013012 w 2328005"/>
              <a:gd name="connsiteY40" fmla="*/ 117174 h 1837744"/>
              <a:gd name="connsiteX41" fmla="*/ 1045375 w 2328005"/>
              <a:gd name="connsiteY41" fmla="*/ 186008 h 1837744"/>
              <a:gd name="connsiteX42" fmla="*/ 994321 w 2328005"/>
              <a:gd name="connsiteY42" fmla="*/ 234130 h 1837744"/>
              <a:gd name="connsiteX43" fmla="*/ 850090 w 2328005"/>
              <a:gd name="connsiteY43" fmla="*/ 312201 h 1837744"/>
              <a:gd name="connsiteX44" fmla="*/ 675866 w 2328005"/>
              <a:gd name="connsiteY44" fmla="*/ 497120 h 1837744"/>
              <a:gd name="connsiteX45" fmla="*/ 655208 w 2328005"/>
              <a:gd name="connsiteY45" fmla="*/ 525927 h 1837744"/>
              <a:gd name="connsiteX46" fmla="*/ 865231 w 2328005"/>
              <a:gd name="connsiteY46" fmla="*/ 421832 h 1837744"/>
              <a:gd name="connsiteX47" fmla="*/ 1021286 w 2328005"/>
              <a:gd name="connsiteY47" fmla="*/ 302101 h 1837744"/>
              <a:gd name="connsiteX48" fmla="*/ 1077606 w 2328005"/>
              <a:gd name="connsiteY48" fmla="*/ 275304 h 1837744"/>
              <a:gd name="connsiteX49" fmla="*/ 1135640 w 2328005"/>
              <a:gd name="connsiteY49" fmla="*/ 294358 h 1837744"/>
              <a:gd name="connsiteX50" fmla="*/ 1128862 w 2328005"/>
              <a:gd name="connsiteY50" fmla="*/ 347158 h 1837744"/>
              <a:gd name="connsiteX51" fmla="*/ 1028813 w 2328005"/>
              <a:gd name="connsiteY51" fmla="*/ 455910 h 1837744"/>
              <a:gd name="connsiteX52" fmla="*/ 800327 w 2328005"/>
              <a:gd name="connsiteY52" fmla="*/ 657068 h 1837744"/>
              <a:gd name="connsiteX53" fmla="*/ 576118 w 2328005"/>
              <a:gd name="connsiteY53" fmla="*/ 875332 h 1837744"/>
              <a:gd name="connsiteX54" fmla="*/ 571369 w 2328005"/>
              <a:gd name="connsiteY54" fmla="*/ 881954 h 1837744"/>
              <a:gd name="connsiteX55" fmla="*/ 583741 w 2328005"/>
              <a:gd name="connsiteY55" fmla="*/ 877289 h 1837744"/>
              <a:gd name="connsiteX56" fmla="*/ 826112 w 2328005"/>
              <a:gd name="connsiteY56" fmla="*/ 723190 h 1837744"/>
              <a:gd name="connsiteX57" fmla="*/ 977646 w 2328005"/>
              <a:gd name="connsiteY57" fmla="*/ 716038 h 1837744"/>
              <a:gd name="connsiteX58" fmla="*/ 1017891 w 2328005"/>
              <a:gd name="connsiteY58" fmla="*/ 749411 h 1837744"/>
              <a:gd name="connsiteX59" fmla="*/ 1013203 w 2328005"/>
              <a:gd name="connsiteY59" fmla="*/ 774126 h 1837744"/>
              <a:gd name="connsiteX60" fmla="*/ 737147 w 2328005"/>
              <a:gd name="connsiteY60" fmla="*/ 957718 h 1837744"/>
              <a:gd name="connsiteX61" fmla="*/ 480939 w 2328005"/>
              <a:gd name="connsiteY61" fmla="*/ 1089859 h 1837744"/>
              <a:gd name="connsiteX62" fmla="*/ 396830 w 2328005"/>
              <a:gd name="connsiteY62" fmla="*/ 1109264 h 1837744"/>
              <a:gd name="connsiteX63" fmla="*/ 287055 w 2328005"/>
              <a:gd name="connsiteY63" fmla="*/ 1125305 h 1837744"/>
              <a:gd name="connsiteX64" fmla="*/ 261671 w 2328005"/>
              <a:gd name="connsiteY64" fmla="*/ 1123646 h 1837744"/>
              <a:gd name="connsiteX65" fmla="*/ 10194 w 2328005"/>
              <a:gd name="connsiteY65" fmla="*/ 676571 h 1837744"/>
              <a:gd name="connsiteX66" fmla="*/ 0 w 2328005"/>
              <a:gd name="connsiteY66" fmla="*/ 657227 h 1837744"/>
              <a:gd name="connsiteX67" fmla="*/ 241867 w 2328005"/>
              <a:gd name="connsiteY67" fmla="*/ 342324 h 1837744"/>
              <a:gd name="connsiteX68" fmla="*/ 494032 w 2328005"/>
              <a:gd name="connsiteY68" fmla="*/ 66894 h 1837744"/>
              <a:gd name="connsiteX69" fmla="*/ 596077 w 2328005"/>
              <a:gd name="connsiteY69" fmla="*/ 5700 h 1837744"/>
              <a:gd name="connsiteX70" fmla="*/ 624850 w 2328005"/>
              <a:gd name="connsiteY70" fmla="*/ 11 h 183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328005" h="1837744">
                <a:moveTo>
                  <a:pt x="1352938" y="868370"/>
                </a:moveTo>
                <a:cubicBezTo>
                  <a:pt x="1392921" y="857827"/>
                  <a:pt x="1434044" y="863810"/>
                  <a:pt x="1475452" y="875207"/>
                </a:cubicBezTo>
                <a:lnTo>
                  <a:pt x="1492673" y="879766"/>
                </a:lnTo>
                <a:cubicBezTo>
                  <a:pt x="1517492" y="882805"/>
                  <a:pt x="1541298" y="890909"/>
                  <a:pt x="1564091" y="901040"/>
                </a:cubicBezTo>
                <a:cubicBezTo>
                  <a:pt x="1571689" y="904079"/>
                  <a:pt x="1578780" y="905092"/>
                  <a:pt x="1586885" y="904078"/>
                </a:cubicBezTo>
                <a:cubicBezTo>
                  <a:pt x="1632470" y="896987"/>
                  <a:pt x="1678563" y="890402"/>
                  <a:pt x="1724656" y="886857"/>
                </a:cubicBezTo>
                <a:cubicBezTo>
                  <a:pt x="1757580" y="884324"/>
                  <a:pt x="1789997" y="882805"/>
                  <a:pt x="1822413" y="889389"/>
                </a:cubicBezTo>
                <a:cubicBezTo>
                  <a:pt x="1848752" y="894961"/>
                  <a:pt x="1871545" y="907118"/>
                  <a:pt x="1886234" y="930924"/>
                </a:cubicBezTo>
                <a:cubicBezTo>
                  <a:pt x="1893325" y="942573"/>
                  <a:pt x="1901936" y="949664"/>
                  <a:pt x="1917132" y="951691"/>
                </a:cubicBezTo>
                <a:cubicBezTo>
                  <a:pt x="1936886" y="953717"/>
                  <a:pt x="1950561" y="968912"/>
                  <a:pt x="1962718" y="983601"/>
                </a:cubicBezTo>
                <a:cubicBezTo>
                  <a:pt x="1970315" y="993225"/>
                  <a:pt x="1978420" y="1002849"/>
                  <a:pt x="1987537" y="1011459"/>
                </a:cubicBezTo>
                <a:cubicBezTo>
                  <a:pt x="1982979" y="1023109"/>
                  <a:pt x="1255624" y="1164426"/>
                  <a:pt x="1251066" y="1165945"/>
                </a:cubicBezTo>
                <a:cubicBezTo>
                  <a:pt x="1244988" y="1167466"/>
                  <a:pt x="1241948" y="1171011"/>
                  <a:pt x="1248027" y="1175569"/>
                </a:cubicBezTo>
                <a:cubicBezTo>
                  <a:pt x="1268793" y="1192284"/>
                  <a:pt x="1286015" y="1213558"/>
                  <a:pt x="1308302" y="1228753"/>
                </a:cubicBezTo>
                <a:cubicBezTo>
                  <a:pt x="1316406" y="1234325"/>
                  <a:pt x="1325524" y="1231286"/>
                  <a:pt x="1334134" y="1229260"/>
                </a:cubicBezTo>
                <a:lnTo>
                  <a:pt x="2030591" y="1090982"/>
                </a:lnTo>
                <a:cubicBezTo>
                  <a:pt x="2043253" y="1098073"/>
                  <a:pt x="2047812" y="1112255"/>
                  <a:pt x="2054903" y="1123398"/>
                </a:cubicBezTo>
                <a:cubicBezTo>
                  <a:pt x="2059462" y="1137074"/>
                  <a:pt x="2267775" y="1373801"/>
                  <a:pt x="2328005" y="1509212"/>
                </a:cubicBezTo>
                <a:cubicBezTo>
                  <a:pt x="2203872" y="1632333"/>
                  <a:pt x="2050398" y="1700274"/>
                  <a:pt x="1890846" y="1837539"/>
                </a:cubicBezTo>
                <a:cubicBezTo>
                  <a:pt x="1882742" y="1844630"/>
                  <a:pt x="1767078" y="1666001"/>
                  <a:pt x="1695475" y="1616268"/>
                </a:cubicBezTo>
                <a:cubicBezTo>
                  <a:pt x="1623873" y="1566536"/>
                  <a:pt x="1538679" y="1571649"/>
                  <a:pt x="1461234" y="1539142"/>
                </a:cubicBezTo>
                <a:cubicBezTo>
                  <a:pt x="1383789" y="1506636"/>
                  <a:pt x="1284743" y="1454979"/>
                  <a:pt x="1230805" y="1421228"/>
                </a:cubicBezTo>
                <a:cubicBezTo>
                  <a:pt x="1176868" y="1387478"/>
                  <a:pt x="1160400" y="1373616"/>
                  <a:pt x="1137607" y="1336641"/>
                </a:cubicBezTo>
                <a:cubicBezTo>
                  <a:pt x="1126463" y="1317899"/>
                  <a:pt x="1116333" y="1298652"/>
                  <a:pt x="1105190" y="1279912"/>
                </a:cubicBezTo>
                <a:cubicBezTo>
                  <a:pt x="1079864" y="1268261"/>
                  <a:pt x="1057578" y="1252560"/>
                  <a:pt x="1037823" y="1232806"/>
                </a:cubicBezTo>
                <a:cubicBezTo>
                  <a:pt x="1026680" y="1220649"/>
                  <a:pt x="1013511" y="1209506"/>
                  <a:pt x="1012498" y="1191271"/>
                </a:cubicBezTo>
                <a:cubicBezTo>
                  <a:pt x="1009965" y="1153789"/>
                  <a:pt x="1037823" y="1122386"/>
                  <a:pt x="1075812" y="1123398"/>
                </a:cubicBezTo>
                <a:cubicBezTo>
                  <a:pt x="1098099" y="1123905"/>
                  <a:pt x="1110761" y="1117320"/>
                  <a:pt x="1122917" y="1098073"/>
                </a:cubicBezTo>
                <a:cubicBezTo>
                  <a:pt x="1158880" y="1041343"/>
                  <a:pt x="1198388" y="987653"/>
                  <a:pt x="1244988" y="938521"/>
                </a:cubicBezTo>
                <a:cubicBezTo>
                  <a:pt x="1265248" y="917248"/>
                  <a:pt x="1287028" y="898000"/>
                  <a:pt x="1313367" y="884831"/>
                </a:cubicBezTo>
                <a:cubicBezTo>
                  <a:pt x="1326410" y="877234"/>
                  <a:pt x="1339611" y="871884"/>
                  <a:pt x="1352938" y="868370"/>
                </a:cubicBezTo>
                <a:close/>
                <a:moveTo>
                  <a:pt x="624850" y="11"/>
                </a:moveTo>
                <a:cubicBezTo>
                  <a:pt x="634228" y="218"/>
                  <a:pt x="643257" y="3184"/>
                  <a:pt x="651531" y="10872"/>
                </a:cubicBezTo>
                <a:cubicBezTo>
                  <a:pt x="663589" y="22026"/>
                  <a:pt x="664048" y="54945"/>
                  <a:pt x="653875" y="74725"/>
                </a:cubicBezTo>
                <a:cubicBezTo>
                  <a:pt x="642989" y="95498"/>
                  <a:pt x="626288" y="111096"/>
                  <a:pt x="608687" y="126552"/>
                </a:cubicBezTo>
                <a:cubicBezTo>
                  <a:pt x="637221" y="115427"/>
                  <a:pt x="665993" y="103972"/>
                  <a:pt x="694621" y="93416"/>
                </a:cubicBezTo>
                <a:cubicBezTo>
                  <a:pt x="734246" y="78712"/>
                  <a:pt x="773914" y="66045"/>
                  <a:pt x="815750" y="59445"/>
                </a:cubicBezTo>
                <a:cubicBezTo>
                  <a:pt x="832806" y="56635"/>
                  <a:pt x="849670" y="56192"/>
                  <a:pt x="866339" y="58118"/>
                </a:cubicBezTo>
                <a:cubicBezTo>
                  <a:pt x="910235" y="64027"/>
                  <a:pt x="924189" y="99103"/>
                  <a:pt x="895795" y="135900"/>
                </a:cubicBezTo>
                <a:cubicBezTo>
                  <a:pt x="922805" y="129699"/>
                  <a:pt x="946979" y="120460"/>
                  <a:pt x="972751" y="117382"/>
                </a:cubicBezTo>
                <a:cubicBezTo>
                  <a:pt x="986252" y="116033"/>
                  <a:pt x="999754" y="114685"/>
                  <a:pt x="1013012" y="117174"/>
                </a:cubicBezTo>
                <a:cubicBezTo>
                  <a:pt x="1048854" y="123824"/>
                  <a:pt x="1062866" y="153927"/>
                  <a:pt x="1045375" y="186008"/>
                </a:cubicBezTo>
                <a:cubicBezTo>
                  <a:pt x="1033446" y="207536"/>
                  <a:pt x="1015183" y="222517"/>
                  <a:pt x="994321" y="234130"/>
                </a:cubicBezTo>
                <a:cubicBezTo>
                  <a:pt x="946386" y="260422"/>
                  <a:pt x="897270" y="284866"/>
                  <a:pt x="850090" y="312201"/>
                </a:cubicBezTo>
                <a:cubicBezTo>
                  <a:pt x="774506" y="356773"/>
                  <a:pt x="724312" y="426068"/>
                  <a:pt x="675866" y="497120"/>
                </a:cubicBezTo>
                <a:cubicBezTo>
                  <a:pt x="670499" y="505304"/>
                  <a:pt x="664231" y="513344"/>
                  <a:pt x="655208" y="525927"/>
                </a:cubicBezTo>
                <a:cubicBezTo>
                  <a:pt x="733364" y="498743"/>
                  <a:pt x="803380" y="468229"/>
                  <a:pt x="865231" y="421832"/>
                </a:cubicBezTo>
                <a:cubicBezTo>
                  <a:pt x="917691" y="382239"/>
                  <a:pt x="969158" y="341933"/>
                  <a:pt x="1021286" y="302101"/>
                </a:cubicBezTo>
                <a:cubicBezTo>
                  <a:pt x="1037888" y="289439"/>
                  <a:pt x="1056332" y="279101"/>
                  <a:pt x="1077606" y="275304"/>
                </a:cubicBezTo>
                <a:cubicBezTo>
                  <a:pt x="1100254" y="270989"/>
                  <a:pt x="1121515" y="274202"/>
                  <a:pt x="1135640" y="294358"/>
                </a:cubicBezTo>
                <a:cubicBezTo>
                  <a:pt x="1148677" y="313235"/>
                  <a:pt x="1138792" y="331215"/>
                  <a:pt x="1128862" y="347158"/>
                </a:cubicBezTo>
                <a:cubicBezTo>
                  <a:pt x="1102874" y="389690"/>
                  <a:pt x="1065772" y="423250"/>
                  <a:pt x="1028813" y="455910"/>
                </a:cubicBezTo>
                <a:cubicBezTo>
                  <a:pt x="952903" y="523310"/>
                  <a:pt x="875150" y="588387"/>
                  <a:pt x="800327" y="657068"/>
                </a:cubicBezTo>
                <a:cubicBezTo>
                  <a:pt x="723748" y="727499"/>
                  <a:pt x="649105" y="800822"/>
                  <a:pt x="576118" y="875332"/>
                </a:cubicBezTo>
                <a:cubicBezTo>
                  <a:pt x="574363" y="877082"/>
                  <a:pt x="573031" y="879636"/>
                  <a:pt x="571369" y="881954"/>
                </a:cubicBezTo>
                <a:cubicBezTo>
                  <a:pt x="577380" y="884760"/>
                  <a:pt x="580135" y="880218"/>
                  <a:pt x="583741" y="877289"/>
                </a:cubicBezTo>
                <a:cubicBezTo>
                  <a:pt x="661855" y="821496"/>
                  <a:pt x="737608" y="762006"/>
                  <a:pt x="826112" y="723190"/>
                </a:cubicBezTo>
                <a:cubicBezTo>
                  <a:pt x="875127" y="701683"/>
                  <a:pt x="925635" y="692779"/>
                  <a:pt x="977646" y="716038"/>
                </a:cubicBezTo>
                <a:cubicBezTo>
                  <a:pt x="994351" y="723505"/>
                  <a:pt x="1007402" y="735371"/>
                  <a:pt x="1017891" y="749411"/>
                </a:cubicBezTo>
                <a:cubicBezTo>
                  <a:pt x="1024269" y="757996"/>
                  <a:pt x="1027330" y="767711"/>
                  <a:pt x="1013203" y="774126"/>
                </a:cubicBezTo>
                <a:cubicBezTo>
                  <a:pt x="910242" y="819120"/>
                  <a:pt x="827071" y="893848"/>
                  <a:pt x="737147" y="957718"/>
                </a:cubicBezTo>
                <a:cubicBezTo>
                  <a:pt x="657989" y="1014265"/>
                  <a:pt x="575670" y="1064033"/>
                  <a:pt x="480939" y="1089859"/>
                </a:cubicBezTo>
                <a:cubicBezTo>
                  <a:pt x="452792" y="1096249"/>
                  <a:pt x="424977" y="1102874"/>
                  <a:pt x="396830" y="1109264"/>
                </a:cubicBezTo>
                <a:cubicBezTo>
                  <a:pt x="360349" y="1114689"/>
                  <a:pt x="323300" y="1120209"/>
                  <a:pt x="287055" y="1125305"/>
                </a:cubicBezTo>
                <a:cubicBezTo>
                  <a:pt x="278527" y="1126710"/>
                  <a:pt x="269618" y="1129345"/>
                  <a:pt x="261671" y="1123646"/>
                </a:cubicBezTo>
                <a:cubicBezTo>
                  <a:pt x="177876" y="974811"/>
                  <a:pt x="93751" y="825738"/>
                  <a:pt x="10194" y="676571"/>
                </a:cubicBezTo>
                <a:cubicBezTo>
                  <a:pt x="7127" y="670360"/>
                  <a:pt x="3398" y="663675"/>
                  <a:pt x="0" y="657227"/>
                </a:cubicBezTo>
                <a:cubicBezTo>
                  <a:pt x="79818" y="551515"/>
                  <a:pt x="158074" y="445186"/>
                  <a:pt x="241867" y="342324"/>
                </a:cubicBezTo>
                <a:cubicBezTo>
                  <a:pt x="320578" y="245846"/>
                  <a:pt x="397778" y="147282"/>
                  <a:pt x="494032" y="66894"/>
                </a:cubicBezTo>
                <a:cubicBezTo>
                  <a:pt x="524537" y="41137"/>
                  <a:pt x="557640" y="18749"/>
                  <a:pt x="596077" y="5700"/>
                </a:cubicBezTo>
                <a:cubicBezTo>
                  <a:pt x="605745" y="2355"/>
                  <a:pt x="615472" y="-196"/>
                  <a:pt x="624850" y="11"/>
                </a:cubicBezTo>
                <a:close/>
              </a:path>
            </a:pathLst>
          </a:custGeom>
          <a:solidFill>
            <a:srgbClr val="FCD9C1"/>
          </a:solidFill>
          <a:ln w="2539" cap="flat">
            <a:noFill/>
            <a:prstDash val="solid"/>
            <a:miter/>
          </a:ln>
        </p:spPr>
        <p:txBody>
          <a:bodyPr rtlCol="0" anchor="ctr"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D07C8FF0-F737-485B-9503-9192581ACE69}"/>
              </a:ext>
            </a:extLst>
          </p:cNvPr>
          <p:cNvSpPr/>
          <p:nvPr/>
        </p:nvSpPr>
        <p:spPr>
          <a:xfrm rot="21479217" flipH="1">
            <a:off x="1452805" y="4517967"/>
            <a:ext cx="755126" cy="636505"/>
          </a:xfrm>
          <a:custGeom>
            <a:avLst/>
            <a:gdLst>
              <a:gd name="connsiteX0" fmla="*/ 447868 w 1006835"/>
              <a:gd name="connsiteY0" fmla="*/ 72 h 848673"/>
              <a:gd name="connsiteX1" fmla="*/ 431875 w 1006835"/>
              <a:gd name="connsiteY1" fmla="*/ 14129 h 848673"/>
              <a:gd name="connsiteX2" fmla="*/ 357313 w 1006835"/>
              <a:gd name="connsiteY2" fmla="*/ 158774 h 848673"/>
              <a:gd name="connsiteX3" fmla="*/ 216335 w 1006835"/>
              <a:gd name="connsiteY3" fmla="*/ 429727 h 848673"/>
              <a:gd name="connsiteX4" fmla="*/ 58246 w 1006835"/>
              <a:gd name="connsiteY4" fmla="*/ 736943 h 848673"/>
              <a:gd name="connsiteX5" fmla="*/ 0 w 1006835"/>
              <a:gd name="connsiteY5" fmla="*/ 848673 h 848673"/>
              <a:gd name="connsiteX6" fmla="*/ 746679 w 1006835"/>
              <a:gd name="connsiteY6" fmla="*/ 822428 h 848673"/>
              <a:gd name="connsiteX7" fmla="*/ 818137 w 1006835"/>
              <a:gd name="connsiteY7" fmla="*/ 670937 h 848673"/>
              <a:gd name="connsiteX8" fmla="*/ 1002304 w 1006835"/>
              <a:gd name="connsiteY8" fmla="*/ 282230 h 848673"/>
              <a:gd name="connsiteX9" fmla="*/ 993340 w 1006835"/>
              <a:gd name="connsiteY9" fmla="*/ 255339 h 848673"/>
              <a:gd name="connsiteX10" fmla="*/ 474251 w 1006835"/>
              <a:gd name="connsiteY10" fmla="*/ 9240 h 848673"/>
              <a:gd name="connsiteX11" fmla="*/ 447868 w 1006835"/>
              <a:gd name="connsiteY11" fmla="*/ 72 h 84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6835" h="848673">
                <a:moveTo>
                  <a:pt x="447868" y="72"/>
                </a:moveTo>
                <a:cubicBezTo>
                  <a:pt x="442470" y="683"/>
                  <a:pt x="438803" y="5165"/>
                  <a:pt x="431875" y="14129"/>
                </a:cubicBezTo>
                <a:cubicBezTo>
                  <a:pt x="407836" y="62616"/>
                  <a:pt x="382575" y="110695"/>
                  <a:pt x="357313" y="158774"/>
                </a:cubicBezTo>
                <a:cubicBezTo>
                  <a:pt x="310050" y="248820"/>
                  <a:pt x="261970" y="338866"/>
                  <a:pt x="216335" y="429727"/>
                </a:cubicBezTo>
                <a:cubicBezTo>
                  <a:pt x="164590" y="532812"/>
                  <a:pt x="108362" y="633043"/>
                  <a:pt x="58246" y="736943"/>
                </a:cubicBezTo>
                <a:lnTo>
                  <a:pt x="0" y="848673"/>
                </a:lnTo>
                <a:lnTo>
                  <a:pt x="746679" y="822428"/>
                </a:lnTo>
                <a:lnTo>
                  <a:pt x="818137" y="670937"/>
                </a:lnTo>
                <a:cubicBezTo>
                  <a:pt x="879254" y="541368"/>
                  <a:pt x="940372" y="411799"/>
                  <a:pt x="1002304" y="282230"/>
                </a:cubicBezTo>
                <a:cubicBezTo>
                  <a:pt x="1009231" y="268377"/>
                  <a:pt x="1009638" y="260636"/>
                  <a:pt x="993340" y="255339"/>
                </a:cubicBezTo>
                <a:lnTo>
                  <a:pt x="474251" y="9240"/>
                </a:lnTo>
                <a:cubicBezTo>
                  <a:pt x="460397" y="2721"/>
                  <a:pt x="453267" y="-539"/>
                  <a:pt x="447868" y="72"/>
                </a:cubicBezTo>
                <a:close/>
              </a:path>
            </a:pathLst>
          </a:custGeom>
          <a:solidFill>
            <a:schemeClr val="bg1"/>
          </a:solidFill>
          <a:ln w="425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8FA8FA9B-9D2C-4297-A22F-E61782D61A42}"/>
              </a:ext>
            </a:extLst>
          </p:cNvPr>
          <p:cNvSpPr>
            <a:spLocks noChangeAspect="1"/>
          </p:cNvSpPr>
          <p:nvPr/>
        </p:nvSpPr>
        <p:spPr>
          <a:xfrm rot="21005696">
            <a:off x="5868460" y="4211388"/>
            <a:ext cx="381198" cy="607109"/>
          </a:xfrm>
          <a:custGeom>
            <a:avLst/>
            <a:gdLst>
              <a:gd name="connsiteX0" fmla="*/ 535055 w 1065905"/>
              <a:gd name="connsiteY0" fmla="*/ 156808 h 1697595"/>
              <a:gd name="connsiteX1" fmla="*/ 623457 w 1065905"/>
              <a:gd name="connsiteY1" fmla="*/ 310223 h 1697595"/>
              <a:gd name="connsiteX2" fmla="*/ 535055 w 1065905"/>
              <a:gd name="connsiteY2" fmla="*/ 463638 h 1697595"/>
              <a:gd name="connsiteX3" fmla="*/ 446652 w 1065905"/>
              <a:gd name="connsiteY3" fmla="*/ 310223 h 1697595"/>
              <a:gd name="connsiteX4" fmla="*/ 535055 w 1065905"/>
              <a:gd name="connsiteY4" fmla="*/ 156808 h 1697595"/>
              <a:gd name="connsiteX5" fmla="*/ 411386 w 1065905"/>
              <a:gd name="connsiteY5" fmla="*/ 0 h 1697595"/>
              <a:gd name="connsiteX6" fmla="*/ 411386 w 1065905"/>
              <a:gd name="connsiteY6" fmla="*/ 615052 h 1697595"/>
              <a:gd name="connsiteX7" fmla="*/ 488157 w 1065905"/>
              <a:gd name="connsiteY7" fmla="*/ 716376 h 1697595"/>
              <a:gd name="connsiteX8" fmla="*/ 488157 w 1065905"/>
              <a:gd name="connsiteY8" fmla="*/ 931518 h 1697595"/>
              <a:gd name="connsiteX9" fmla="*/ 534818 w 1065905"/>
              <a:gd name="connsiteY9" fmla="*/ 978179 h 1697595"/>
              <a:gd name="connsiteX10" fmla="*/ 581479 w 1065905"/>
              <a:gd name="connsiteY10" fmla="*/ 931518 h 1697595"/>
              <a:gd name="connsiteX11" fmla="*/ 581479 w 1065905"/>
              <a:gd name="connsiteY11" fmla="*/ 716523 h 1697595"/>
              <a:gd name="connsiteX12" fmla="*/ 658724 w 1065905"/>
              <a:gd name="connsiteY12" fmla="*/ 615052 h 1697595"/>
              <a:gd name="connsiteX13" fmla="*/ 658724 w 1065905"/>
              <a:gd name="connsiteY13" fmla="*/ 641 h 1697595"/>
              <a:gd name="connsiteX14" fmla="*/ 1065904 w 1065905"/>
              <a:gd name="connsiteY14" fmla="*/ 465924 h 1697595"/>
              <a:gd name="connsiteX15" fmla="*/ 1065904 w 1065905"/>
              <a:gd name="connsiteY15" fmla="*/ 760441 h 1697595"/>
              <a:gd name="connsiteX16" fmla="*/ 1065905 w 1065905"/>
              <a:gd name="connsiteY16" fmla="*/ 760441 h 1697595"/>
              <a:gd name="connsiteX17" fmla="*/ 1065905 w 1065905"/>
              <a:gd name="connsiteY17" fmla="*/ 1229018 h 1697595"/>
              <a:gd name="connsiteX18" fmla="*/ 597327 w 1065905"/>
              <a:gd name="connsiteY18" fmla="*/ 1697595 h 1697595"/>
              <a:gd name="connsiteX19" fmla="*/ 468579 w 1065905"/>
              <a:gd name="connsiteY19" fmla="*/ 1697595 h 1697595"/>
              <a:gd name="connsiteX20" fmla="*/ 1 w 1065905"/>
              <a:gd name="connsiteY20" fmla="*/ 1229018 h 1697595"/>
              <a:gd name="connsiteX21" fmla="*/ 1 w 1065905"/>
              <a:gd name="connsiteY21" fmla="*/ 767827 h 1697595"/>
              <a:gd name="connsiteX22" fmla="*/ 0 w 1065905"/>
              <a:gd name="connsiteY22" fmla="*/ 767827 h 1697595"/>
              <a:gd name="connsiteX23" fmla="*/ 0 w 1065905"/>
              <a:gd name="connsiteY23" fmla="*/ 465924 h 1697595"/>
              <a:gd name="connsiteX24" fmla="*/ 411386 w 1065905"/>
              <a:gd name="connsiteY24" fmla="*/ 0 h 1697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065905" h="1697595">
                <a:moveTo>
                  <a:pt x="535055" y="156808"/>
                </a:moveTo>
                <a:cubicBezTo>
                  <a:pt x="583878" y="156808"/>
                  <a:pt x="623457" y="225494"/>
                  <a:pt x="623457" y="310223"/>
                </a:cubicBezTo>
                <a:cubicBezTo>
                  <a:pt x="623457" y="394952"/>
                  <a:pt x="583878" y="463638"/>
                  <a:pt x="535055" y="463638"/>
                </a:cubicBezTo>
                <a:cubicBezTo>
                  <a:pt x="486231" y="463638"/>
                  <a:pt x="446652" y="394952"/>
                  <a:pt x="446652" y="310223"/>
                </a:cubicBezTo>
                <a:cubicBezTo>
                  <a:pt x="446652" y="225494"/>
                  <a:pt x="486231" y="156808"/>
                  <a:pt x="535055" y="156808"/>
                </a:cubicBezTo>
                <a:close/>
                <a:moveTo>
                  <a:pt x="411386" y="0"/>
                </a:moveTo>
                <a:lnTo>
                  <a:pt x="411386" y="615052"/>
                </a:lnTo>
                <a:cubicBezTo>
                  <a:pt x="411386" y="663385"/>
                  <a:pt x="443769" y="704154"/>
                  <a:pt x="488157" y="716376"/>
                </a:cubicBezTo>
                <a:cubicBezTo>
                  <a:pt x="488157" y="788090"/>
                  <a:pt x="488157" y="859804"/>
                  <a:pt x="488157" y="931518"/>
                </a:cubicBezTo>
                <a:cubicBezTo>
                  <a:pt x="488157" y="957288"/>
                  <a:pt x="509048" y="978179"/>
                  <a:pt x="534818" y="978179"/>
                </a:cubicBezTo>
                <a:cubicBezTo>
                  <a:pt x="560588" y="978179"/>
                  <a:pt x="581479" y="957288"/>
                  <a:pt x="581479" y="931518"/>
                </a:cubicBezTo>
                <a:lnTo>
                  <a:pt x="581479" y="716523"/>
                </a:lnTo>
                <a:cubicBezTo>
                  <a:pt x="626107" y="704448"/>
                  <a:pt x="658724" y="663559"/>
                  <a:pt x="658724" y="615052"/>
                </a:cubicBezTo>
                <a:lnTo>
                  <a:pt x="658724" y="641"/>
                </a:lnTo>
                <a:cubicBezTo>
                  <a:pt x="888628" y="30848"/>
                  <a:pt x="1065904" y="227684"/>
                  <a:pt x="1065904" y="465924"/>
                </a:cubicBezTo>
                <a:lnTo>
                  <a:pt x="1065904" y="760441"/>
                </a:lnTo>
                <a:lnTo>
                  <a:pt x="1065905" y="760441"/>
                </a:lnTo>
                <a:lnTo>
                  <a:pt x="1065905" y="1229018"/>
                </a:lnTo>
                <a:cubicBezTo>
                  <a:pt x="1065905" y="1487806"/>
                  <a:pt x="856115" y="1697595"/>
                  <a:pt x="597327" y="1697595"/>
                </a:cubicBezTo>
                <a:lnTo>
                  <a:pt x="468579" y="1697595"/>
                </a:lnTo>
                <a:cubicBezTo>
                  <a:pt x="209790" y="1697595"/>
                  <a:pt x="1" y="1487806"/>
                  <a:pt x="1" y="1229018"/>
                </a:cubicBezTo>
                <a:lnTo>
                  <a:pt x="1" y="767827"/>
                </a:lnTo>
                <a:lnTo>
                  <a:pt x="0" y="767827"/>
                </a:lnTo>
                <a:lnTo>
                  <a:pt x="0" y="465924"/>
                </a:lnTo>
                <a:cubicBezTo>
                  <a:pt x="0" y="226227"/>
                  <a:pt x="179451" y="28442"/>
                  <a:pt x="41138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350">
              <a:solidFill>
                <a:prstClr val="white"/>
              </a:solidFill>
              <a:latin typeface="Calibri" panose="020F0502020204030204"/>
              <a:ea typeface="맑은 고딕" panose="020B0503020000020004" pitchFamily="34" charset="-127"/>
            </a:endParaRPr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8195F9CE-C925-4C1A-A940-F71C15A8C856}"/>
              </a:ext>
            </a:extLst>
          </p:cNvPr>
          <p:cNvSpPr/>
          <p:nvPr/>
        </p:nvSpPr>
        <p:spPr>
          <a:xfrm rot="18494506">
            <a:off x="7409833" y="4807684"/>
            <a:ext cx="470552" cy="503946"/>
          </a:xfrm>
          <a:custGeom>
            <a:avLst/>
            <a:gdLst>
              <a:gd name="connsiteX0" fmla="*/ 627099 w 627402"/>
              <a:gd name="connsiteY0" fmla="*/ 265576 h 671928"/>
              <a:gd name="connsiteX1" fmla="*/ 622871 w 627402"/>
              <a:gd name="connsiteY1" fmla="*/ 282230 h 671928"/>
              <a:gd name="connsiteX2" fmla="*/ 438705 w 627402"/>
              <a:gd name="connsiteY2" fmla="*/ 670937 h 671928"/>
              <a:gd name="connsiteX3" fmla="*/ 438236 w 627402"/>
              <a:gd name="connsiteY3" fmla="*/ 671928 h 671928"/>
              <a:gd name="connsiteX4" fmla="*/ 0 w 627402"/>
              <a:gd name="connsiteY4" fmla="*/ 115864 h 671928"/>
              <a:gd name="connsiteX5" fmla="*/ 52443 w 627402"/>
              <a:gd name="connsiteY5" fmla="*/ 14129 h 671928"/>
              <a:gd name="connsiteX6" fmla="*/ 94818 w 627402"/>
              <a:gd name="connsiteY6" fmla="*/ 9241 h 671928"/>
              <a:gd name="connsiteX7" fmla="*/ 350695 w 627402"/>
              <a:gd name="connsiteY7" fmla="*/ 128216 h 671928"/>
              <a:gd name="connsiteX8" fmla="*/ 556865 w 627402"/>
              <a:gd name="connsiteY8" fmla="*/ 223558 h 671928"/>
              <a:gd name="connsiteX9" fmla="*/ 577237 w 627402"/>
              <a:gd name="connsiteY9" fmla="*/ 239449 h 671928"/>
              <a:gd name="connsiteX10" fmla="*/ 613907 w 627402"/>
              <a:gd name="connsiteY10" fmla="*/ 255339 h 671928"/>
              <a:gd name="connsiteX11" fmla="*/ 627099 w 627402"/>
              <a:gd name="connsiteY11" fmla="*/ 265576 h 67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7402" h="671928">
                <a:moveTo>
                  <a:pt x="627099" y="265576"/>
                </a:moveTo>
                <a:cubicBezTo>
                  <a:pt x="628168" y="269906"/>
                  <a:pt x="626334" y="275304"/>
                  <a:pt x="622871" y="282230"/>
                </a:cubicBezTo>
                <a:cubicBezTo>
                  <a:pt x="560938" y="411799"/>
                  <a:pt x="499822" y="541369"/>
                  <a:pt x="438705" y="670937"/>
                </a:cubicBezTo>
                <a:lnTo>
                  <a:pt x="438236" y="671928"/>
                </a:lnTo>
                <a:lnTo>
                  <a:pt x="0" y="115864"/>
                </a:lnTo>
                <a:lnTo>
                  <a:pt x="52443" y="14129"/>
                </a:lnTo>
                <a:cubicBezTo>
                  <a:pt x="66297" y="-3798"/>
                  <a:pt x="67111" y="-3798"/>
                  <a:pt x="94818" y="9241"/>
                </a:cubicBezTo>
                <a:cubicBezTo>
                  <a:pt x="180382" y="48355"/>
                  <a:pt x="265131" y="89101"/>
                  <a:pt x="350695" y="128216"/>
                </a:cubicBezTo>
                <a:cubicBezTo>
                  <a:pt x="419554" y="159589"/>
                  <a:pt x="488006" y="192592"/>
                  <a:pt x="556865" y="223558"/>
                </a:cubicBezTo>
                <a:cubicBezTo>
                  <a:pt x="565422" y="227225"/>
                  <a:pt x="574385" y="229670"/>
                  <a:pt x="577237" y="239449"/>
                </a:cubicBezTo>
                <a:cubicBezTo>
                  <a:pt x="589461" y="244745"/>
                  <a:pt x="601276" y="251265"/>
                  <a:pt x="613907" y="255339"/>
                </a:cubicBezTo>
                <a:cubicBezTo>
                  <a:pt x="622056" y="257988"/>
                  <a:pt x="626029" y="261247"/>
                  <a:pt x="627099" y="265576"/>
                </a:cubicBezTo>
                <a:close/>
              </a:path>
            </a:pathLst>
          </a:custGeom>
          <a:solidFill>
            <a:schemeClr val="bg1"/>
          </a:solidFill>
          <a:ln w="425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0C342E85-4F0C-4FD3-A353-B96DBA2591C0}"/>
              </a:ext>
            </a:extLst>
          </p:cNvPr>
          <p:cNvSpPr/>
          <p:nvPr/>
        </p:nvSpPr>
        <p:spPr>
          <a:xfrm rot="16200000">
            <a:off x="8705924" y="4148087"/>
            <a:ext cx="583412" cy="304110"/>
          </a:xfrm>
          <a:custGeom>
            <a:avLst/>
            <a:gdLst>
              <a:gd name="connsiteX0" fmla="*/ 777580 w 777883"/>
              <a:gd name="connsiteY0" fmla="*/ 265577 h 405480"/>
              <a:gd name="connsiteX1" fmla="*/ 773352 w 777883"/>
              <a:gd name="connsiteY1" fmla="*/ 282231 h 405480"/>
              <a:gd name="connsiteX2" fmla="*/ 714957 w 777883"/>
              <a:gd name="connsiteY2" fmla="*/ 405480 h 405480"/>
              <a:gd name="connsiteX3" fmla="*/ 0 w 777883"/>
              <a:gd name="connsiteY3" fmla="*/ 405480 h 405480"/>
              <a:gd name="connsiteX4" fmla="*/ 128362 w 777883"/>
              <a:gd name="connsiteY4" fmla="*/ 158774 h 405480"/>
              <a:gd name="connsiteX5" fmla="*/ 202924 w 777883"/>
              <a:gd name="connsiteY5" fmla="*/ 14130 h 405480"/>
              <a:gd name="connsiteX6" fmla="*/ 245299 w 777883"/>
              <a:gd name="connsiteY6" fmla="*/ 9241 h 405480"/>
              <a:gd name="connsiteX7" fmla="*/ 501176 w 777883"/>
              <a:gd name="connsiteY7" fmla="*/ 128216 h 405480"/>
              <a:gd name="connsiteX8" fmla="*/ 707346 w 777883"/>
              <a:gd name="connsiteY8" fmla="*/ 223558 h 405480"/>
              <a:gd name="connsiteX9" fmla="*/ 727718 w 777883"/>
              <a:gd name="connsiteY9" fmla="*/ 239449 h 405480"/>
              <a:gd name="connsiteX10" fmla="*/ 764388 w 777883"/>
              <a:gd name="connsiteY10" fmla="*/ 255339 h 405480"/>
              <a:gd name="connsiteX11" fmla="*/ 777580 w 777883"/>
              <a:gd name="connsiteY11" fmla="*/ 265577 h 405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7883" h="405480">
                <a:moveTo>
                  <a:pt x="777580" y="265577"/>
                </a:moveTo>
                <a:cubicBezTo>
                  <a:pt x="778649" y="269906"/>
                  <a:pt x="776815" y="275305"/>
                  <a:pt x="773352" y="282231"/>
                </a:cubicBezTo>
                <a:lnTo>
                  <a:pt x="714957" y="405480"/>
                </a:lnTo>
                <a:lnTo>
                  <a:pt x="0" y="405480"/>
                </a:lnTo>
                <a:lnTo>
                  <a:pt x="128362" y="158774"/>
                </a:lnTo>
                <a:cubicBezTo>
                  <a:pt x="153623" y="110695"/>
                  <a:pt x="178885" y="62617"/>
                  <a:pt x="202924" y="14130"/>
                </a:cubicBezTo>
                <a:cubicBezTo>
                  <a:pt x="216778" y="-3799"/>
                  <a:pt x="217592" y="-3799"/>
                  <a:pt x="245299" y="9241"/>
                </a:cubicBezTo>
                <a:cubicBezTo>
                  <a:pt x="330863" y="48356"/>
                  <a:pt x="415612" y="89101"/>
                  <a:pt x="501176" y="128216"/>
                </a:cubicBezTo>
                <a:cubicBezTo>
                  <a:pt x="570035" y="159589"/>
                  <a:pt x="638487" y="192593"/>
                  <a:pt x="707346" y="223558"/>
                </a:cubicBezTo>
                <a:cubicBezTo>
                  <a:pt x="715902" y="227226"/>
                  <a:pt x="724866" y="229670"/>
                  <a:pt x="727718" y="239449"/>
                </a:cubicBezTo>
                <a:cubicBezTo>
                  <a:pt x="739942" y="244746"/>
                  <a:pt x="751757" y="251265"/>
                  <a:pt x="764388" y="255339"/>
                </a:cubicBezTo>
                <a:cubicBezTo>
                  <a:pt x="772537" y="257988"/>
                  <a:pt x="776510" y="261248"/>
                  <a:pt x="777580" y="265577"/>
                </a:cubicBezTo>
                <a:close/>
              </a:path>
            </a:pathLst>
          </a:custGeom>
          <a:solidFill>
            <a:schemeClr val="bg1"/>
          </a:solidFill>
          <a:ln w="425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673E23FA-1240-4297-9783-EF12F38E8D71}"/>
              </a:ext>
            </a:extLst>
          </p:cNvPr>
          <p:cNvGrpSpPr/>
          <p:nvPr/>
        </p:nvGrpSpPr>
        <p:grpSpPr>
          <a:xfrm>
            <a:off x="3709237" y="3751227"/>
            <a:ext cx="1952314" cy="1391039"/>
            <a:chOff x="4619223" y="3443908"/>
            <a:chExt cx="2929511" cy="3412446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F77BCB57-9F08-4ABE-B7F1-4B56DC0C0C00}"/>
                </a:ext>
              </a:extLst>
            </p:cNvPr>
            <p:cNvSpPr/>
            <p:nvPr/>
          </p:nvSpPr>
          <p:spPr>
            <a:xfrm>
              <a:off x="4691847" y="3443908"/>
              <a:ext cx="2856887" cy="3092940"/>
            </a:xfrm>
            <a:custGeom>
              <a:avLst/>
              <a:gdLst>
                <a:gd name="connsiteX0" fmla="*/ 2985610 w 2985996"/>
                <a:gd name="connsiteY0" fmla="*/ 94967 h 3232717"/>
                <a:gd name="connsiteX1" fmla="*/ 2979648 w 2985996"/>
                <a:gd name="connsiteY1" fmla="*/ 68990 h 3232717"/>
                <a:gd name="connsiteX2" fmla="*/ 2943023 w 2985996"/>
                <a:gd name="connsiteY2" fmla="*/ 19590 h 3232717"/>
                <a:gd name="connsiteX3" fmla="*/ 2904696 w 2985996"/>
                <a:gd name="connsiteY3" fmla="*/ 0 h 3232717"/>
                <a:gd name="connsiteX4" fmla="*/ 94433 w 2985996"/>
                <a:gd name="connsiteY4" fmla="*/ 8517 h 3232717"/>
                <a:gd name="connsiteX5" fmla="*/ 62493 w 2985996"/>
                <a:gd name="connsiteY5" fmla="*/ 21293 h 3232717"/>
                <a:gd name="connsiteX6" fmla="*/ 8834 w 2985996"/>
                <a:gd name="connsiteY6" fmla="*/ 72822 h 3232717"/>
                <a:gd name="connsiteX7" fmla="*/ 1169 w 2985996"/>
                <a:gd name="connsiteY7" fmla="*/ 108595 h 3232717"/>
                <a:gd name="connsiteX8" fmla="*/ 145110 w 2985996"/>
                <a:gd name="connsiteY8" fmla="*/ 1323153 h 3232717"/>
                <a:gd name="connsiteX9" fmla="*/ 138296 w 2985996"/>
                <a:gd name="connsiteY9" fmla="*/ 1399382 h 3232717"/>
                <a:gd name="connsiteX10" fmla="*/ 136593 w 2985996"/>
                <a:gd name="connsiteY10" fmla="*/ 1418120 h 3232717"/>
                <a:gd name="connsiteX11" fmla="*/ 142129 w 2985996"/>
                <a:gd name="connsiteY11" fmla="*/ 3154785 h 3232717"/>
                <a:gd name="connsiteX12" fmla="*/ 180031 w 2985996"/>
                <a:gd name="connsiteY12" fmla="*/ 3232718 h 3232717"/>
                <a:gd name="connsiteX13" fmla="*/ 2854019 w 2985996"/>
                <a:gd name="connsiteY13" fmla="*/ 3190132 h 3232717"/>
                <a:gd name="connsiteX14" fmla="*/ 2879570 w 2985996"/>
                <a:gd name="connsiteY14" fmla="*/ 3164580 h 3232717"/>
                <a:gd name="connsiteX15" fmla="*/ 2877015 w 2985996"/>
                <a:gd name="connsiteY15" fmla="*/ 1895937 h 3232717"/>
                <a:gd name="connsiteX16" fmla="*/ 2871053 w 2985996"/>
                <a:gd name="connsiteY16" fmla="*/ 1336355 h 3232717"/>
                <a:gd name="connsiteX17" fmla="*/ 2868072 w 2985996"/>
                <a:gd name="connsiteY17" fmla="*/ 1272901 h 3232717"/>
                <a:gd name="connsiteX18" fmla="*/ 2985610 w 2985996"/>
                <a:gd name="connsiteY18" fmla="*/ 94967 h 3232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985996" h="3232717">
                  <a:moveTo>
                    <a:pt x="2985610" y="94967"/>
                  </a:moveTo>
                  <a:cubicBezTo>
                    <a:pt x="2986462" y="85598"/>
                    <a:pt x="2986462" y="77081"/>
                    <a:pt x="2979648" y="68990"/>
                  </a:cubicBezTo>
                  <a:cubicBezTo>
                    <a:pt x="2966446" y="53233"/>
                    <a:pt x="2954096" y="36624"/>
                    <a:pt x="2943023" y="19590"/>
                  </a:cubicBezTo>
                  <a:cubicBezTo>
                    <a:pt x="2933655" y="5110"/>
                    <a:pt x="2922582" y="0"/>
                    <a:pt x="2904696" y="0"/>
                  </a:cubicBezTo>
                  <a:cubicBezTo>
                    <a:pt x="2693894" y="2555"/>
                    <a:pt x="237096" y="8517"/>
                    <a:pt x="94433" y="8517"/>
                  </a:cubicBezTo>
                  <a:cubicBezTo>
                    <a:pt x="81231" y="8517"/>
                    <a:pt x="71436" y="11924"/>
                    <a:pt x="62493" y="21293"/>
                  </a:cubicBezTo>
                  <a:cubicBezTo>
                    <a:pt x="45033" y="38753"/>
                    <a:pt x="26721" y="55788"/>
                    <a:pt x="8834" y="72822"/>
                  </a:cubicBezTo>
                  <a:cubicBezTo>
                    <a:pt x="-2664" y="82617"/>
                    <a:pt x="-109" y="95819"/>
                    <a:pt x="1169" y="108595"/>
                  </a:cubicBezTo>
                  <a:cubicBezTo>
                    <a:pt x="5002" y="147774"/>
                    <a:pt x="126798" y="1206893"/>
                    <a:pt x="145110" y="1323153"/>
                  </a:cubicBezTo>
                  <a:cubicBezTo>
                    <a:pt x="148943" y="1348705"/>
                    <a:pt x="160441" y="1375108"/>
                    <a:pt x="138296" y="1399382"/>
                  </a:cubicBezTo>
                  <a:cubicBezTo>
                    <a:pt x="134889" y="1403215"/>
                    <a:pt x="136593" y="1411732"/>
                    <a:pt x="136593" y="1418120"/>
                  </a:cubicBezTo>
                  <a:cubicBezTo>
                    <a:pt x="138722" y="1735813"/>
                    <a:pt x="141703" y="2893732"/>
                    <a:pt x="142129" y="3154785"/>
                  </a:cubicBezTo>
                  <a:cubicBezTo>
                    <a:pt x="141703" y="3200353"/>
                    <a:pt x="119559" y="3232718"/>
                    <a:pt x="180031" y="3232718"/>
                  </a:cubicBezTo>
                  <a:cubicBezTo>
                    <a:pt x="180031" y="3232718"/>
                    <a:pt x="2838687" y="3188428"/>
                    <a:pt x="2854019" y="3190132"/>
                  </a:cubicBezTo>
                  <a:cubicBezTo>
                    <a:pt x="2874460" y="3192261"/>
                    <a:pt x="2879570" y="3185447"/>
                    <a:pt x="2879570" y="3164580"/>
                  </a:cubicBezTo>
                  <a:cubicBezTo>
                    <a:pt x="2877867" y="2741699"/>
                    <a:pt x="2881273" y="2318818"/>
                    <a:pt x="2877015" y="1895937"/>
                  </a:cubicBezTo>
                  <a:cubicBezTo>
                    <a:pt x="2874886" y="1709410"/>
                    <a:pt x="2876163" y="1522882"/>
                    <a:pt x="2871053" y="1336355"/>
                  </a:cubicBezTo>
                  <a:cubicBezTo>
                    <a:pt x="2870627" y="1315062"/>
                    <a:pt x="2865943" y="1294194"/>
                    <a:pt x="2868072" y="1272901"/>
                  </a:cubicBezTo>
                  <a:cubicBezTo>
                    <a:pt x="2877441" y="1177082"/>
                    <a:pt x="2977944" y="170345"/>
                    <a:pt x="2985610" y="94967"/>
                  </a:cubicBezTo>
                  <a:close/>
                </a:path>
              </a:pathLst>
            </a:custGeom>
            <a:solidFill>
              <a:srgbClr val="000000"/>
            </a:solidFill>
            <a:ln w="42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ED109A4C-6AC2-4B7F-9045-961AD50B9D01}"/>
                </a:ext>
              </a:extLst>
            </p:cNvPr>
            <p:cNvSpPr/>
            <p:nvPr/>
          </p:nvSpPr>
          <p:spPr>
            <a:xfrm>
              <a:off x="6638374" y="6120789"/>
              <a:ext cx="874183" cy="735565"/>
            </a:xfrm>
            <a:custGeom>
              <a:avLst/>
              <a:gdLst>
                <a:gd name="connsiteX0" fmla="*/ 577622 w 874183"/>
                <a:gd name="connsiteY0" fmla="*/ 896 h 735565"/>
                <a:gd name="connsiteX1" fmla="*/ 613777 w 874183"/>
                <a:gd name="connsiteY1" fmla="*/ 39170 h 735565"/>
                <a:gd name="connsiteX2" fmla="*/ 715639 w 874183"/>
                <a:gd name="connsiteY2" fmla="*/ 304826 h 735565"/>
                <a:gd name="connsiteX3" fmla="*/ 738863 w 874183"/>
                <a:gd name="connsiteY3" fmla="*/ 375315 h 735565"/>
                <a:gd name="connsiteX4" fmla="*/ 775534 w 874183"/>
                <a:gd name="connsiteY4" fmla="*/ 475955 h 735565"/>
                <a:gd name="connsiteX5" fmla="*/ 850097 w 874183"/>
                <a:gd name="connsiteY5" fmla="*/ 673161 h 735565"/>
                <a:gd name="connsiteX6" fmla="*/ 874183 w 874183"/>
                <a:gd name="connsiteY6" fmla="*/ 735565 h 735565"/>
                <a:gd name="connsiteX7" fmla="*/ 178915 w 874183"/>
                <a:gd name="connsiteY7" fmla="*/ 735565 h 735565"/>
                <a:gd name="connsiteX8" fmla="*/ 162731 w 874183"/>
                <a:gd name="connsiteY8" fmla="*/ 687829 h 735565"/>
                <a:gd name="connsiteX9" fmla="*/ 60869 w 874183"/>
                <a:gd name="connsiteY9" fmla="*/ 392021 h 735565"/>
                <a:gd name="connsiteX10" fmla="*/ 6678 w 874183"/>
                <a:gd name="connsiteY10" fmla="*/ 229041 h 735565"/>
                <a:gd name="connsiteX11" fmla="*/ 27051 w 874183"/>
                <a:gd name="connsiteY11" fmla="*/ 183814 h 735565"/>
                <a:gd name="connsiteX12" fmla="*/ 38053 w 874183"/>
                <a:gd name="connsiteY12" fmla="*/ 178518 h 735565"/>
                <a:gd name="connsiteX13" fmla="*/ 232813 w 874183"/>
                <a:gd name="connsiteY13" fmla="*/ 114956 h 735565"/>
                <a:gd name="connsiteX14" fmla="*/ 550622 w 874183"/>
                <a:gd name="connsiteY14" fmla="*/ 8612 h 735565"/>
                <a:gd name="connsiteX15" fmla="*/ 577622 w 874183"/>
                <a:gd name="connsiteY15" fmla="*/ 896 h 735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74183" h="735565">
                  <a:moveTo>
                    <a:pt x="577622" y="896"/>
                  </a:moveTo>
                  <a:cubicBezTo>
                    <a:pt x="597810" y="-3077"/>
                    <a:pt x="600636" y="5556"/>
                    <a:pt x="613777" y="39170"/>
                  </a:cubicBezTo>
                  <a:cubicBezTo>
                    <a:pt x="648410" y="127586"/>
                    <a:pt x="681006" y="216410"/>
                    <a:pt x="715639" y="304826"/>
                  </a:cubicBezTo>
                  <a:cubicBezTo>
                    <a:pt x="724195" y="327237"/>
                    <a:pt x="734382" y="350461"/>
                    <a:pt x="738863" y="375315"/>
                  </a:cubicBezTo>
                  <a:cubicBezTo>
                    <a:pt x="746198" y="410763"/>
                    <a:pt x="762903" y="442545"/>
                    <a:pt x="775534" y="475955"/>
                  </a:cubicBezTo>
                  <a:cubicBezTo>
                    <a:pt x="799980" y="541962"/>
                    <a:pt x="824835" y="607561"/>
                    <a:pt x="850097" y="673161"/>
                  </a:cubicBezTo>
                  <a:lnTo>
                    <a:pt x="874183" y="735565"/>
                  </a:lnTo>
                  <a:lnTo>
                    <a:pt x="178915" y="735565"/>
                  </a:lnTo>
                  <a:lnTo>
                    <a:pt x="162731" y="687829"/>
                  </a:lnTo>
                  <a:cubicBezTo>
                    <a:pt x="128913" y="589226"/>
                    <a:pt x="97539" y="489401"/>
                    <a:pt x="60869" y="392021"/>
                  </a:cubicBezTo>
                  <a:cubicBezTo>
                    <a:pt x="45386" y="336607"/>
                    <a:pt x="23792" y="283639"/>
                    <a:pt x="6678" y="229041"/>
                  </a:cubicBezTo>
                  <a:cubicBezTo>
                    <a:pt x="-3101" y="198075"/>
                    <a:pt x="-6360" y="194409"/>
                    <a:pt x="27051" y="183814"/>
                  </a:cubicBezTo>
                  <a:cubicBezTo>
                    <a:pt x="30718" y="182593"/>
                    <a:pt x="34385" y="180148"/>
                    <a:pt x="38053" y="178518"/>
                  </a:cubicBezTo>
                  <a:cubicBezTo>
                    <a:pt x="104059" y="160997"/>
                    <a:pt x="168029" y="136144"/>
                    <a:pt x="232813" y="114956"/>
                  </a:cubicBezTo>
                  <a:cubicBezTo>
                    <a:pt x="338749" y="79915"/>
                    <a:pt x="445093" y="44468"/>
                    <a:pt x="550622" y="8612"/>
                  </a:cubicBezTo>
                  <a:cubicBezTo>
                    <a:pt x="562234" y="4945"/>
                    <a:pt x="570893" y="2220"/>
                    <a:pt x="577622" y="896"/>
                  </a:cubicBezTo>
                  <a:close/>
                </a:path>
              </a:pathLst>
            </a:custGeom>
            <a:solidFill>
              <a:schemeClr val="bg1"/>
            </a:solidFill>
            <a:ln w="42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AE6737C3-5DB4-4F12-B6F1-B230DD604B5B}"/>
                </a:ext>
              </a:extLst>
            </p:cNvPr>
            <p:cNvSpPr/>
            <p:nvPr/>
          </p:nvSpPr>
          <p:spPr>
            <a:xfrm>
              <a:off x="4619223" y="6448563"/>
              <a:ext cx="779087" cy="407791"/>
            </a:xfrm>
            <a:custGeom>
              <a:avLst/>
              <a:gdLst>
                <a:gd name="connsiteX0" fmla="*/ 220120 w 779087"/>
                <a:gd name="connsiteY0" fmla="*/ 73 h 407791"/>
                <a:gd name="connsiteX1" fmla="*/ 246502 w 779087"/>
                <a:gd name="connsiteY1" fmla="*/ 9241 h 407791"/>
                <a:gd name="connsiteX2" fmla="*/ 502380 w 779087"/>
                <a:gd name="connsiteY2" fmla="*/ 128216 h 407791"/>
                <a:gd name="connsiteX3" fmla="*/ 708550 w 779087"/>
                <a:gd name="connsiteY3" fmla="*/ 223558 h 407791"/>
                <a:gd name="connsiteX4" fmla="*/ 728921 w 779087"/>
                <a:gd name="connsiteY4" fmla="*/ 239449 h 407791"/>
                <a:gd name="connsiteX5" fmla="*/ 765591 w 779087"/>
                <a:gd name="connsiteY5" fmla="*/ 255339 h 407791"/>
                <a:gd name="connsiteX6" fmla="*/ 774556 w 779087"/>
                <a:gd name="connsiteY6" fmla="*/ 282231 h 407791"/>
                <a:gd name="connsiteX7" fmla="*/ 715066 w 779087"/>
                <a:gd name="connsiteY7" fmla="*/ 407791 h 407791"/>
                <a:gd name="connsiteX8" fmla="*/ 0 w 779087"/>
                <a:gd name="connsiteY8" fmla="*/ 407791 h 407791"/>
                <a:gd name="connsiteX9" fmla="*/ 129565 w 779087"/>
                <a:gd name="connsiteY9" fmla="*/ 158774 h 407791"/>
                <a:gd name="connsiteX10" fmla="*/ 204128 w 779087"/>
                <a:gd name="connsiteY10" fmla="*/ 14130 h 407791"/>
                <a:gd name="connsiteX11" fmla="*/ 220120 w 779087"/>
                <a:gd name="connsiteY11" fmla="*/ 73 h 407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9087" h="407791">
                  <a:moveTo>
                    <a:pt x="220120" y="73"/>
                  </a:moveTo>
                  <a:cubicBezTo>
                    <a:pt x="225519" y="-539"/>
                    <a:pt x="232649" y="2721"/>
                    <a:pt x="246502" y="9241"/>
                  </a:cubicBezTo>
                  <a:cubicBezTo>
                    <a:pt x="332067" y="48356"/>
                    <a:pt x="416815" y="89101"/>
                    <a:pt x="502380" y="128216"/>
                  </a:cubicBezTo>
                  <a:cubicBezTo>
                    <a:pt x="571239" y="159589"/>
                    <a:pt x="639690" y="192593"/>
                    <a:pt x="708550" y="223558"/>
                  </a:cubicBezTo>
                  <a:cubicBezTo>
                    <a:pt x="717105" y="227225"/>
                    <a:pt x="726070" y="229670"/>
                    <a:pt x="728921" y="239449"/>
                  </a:cubicBezTo>
                  <a:cubicBezTo>
                    <a:pt x="741145" y="244746"/>
                    <a:pt x="752960" y="251265"/>
                    <a:pt x="765591" y="255339"/>
                  </a:cubicBezTo>
                  <a:cubicBezTo>
                    <a:pt x="781890" y="260636"/>
                    <a:pt x="781483" y="268378"/>
                    <a:pt x="774556" y="282231"/>
                  </a:cubicBezTo>
                  <a:lnTo>
                    <a:pt x="715066" y="407791"/>
                  </a:lnTo>
                  <a:lnTo>
                    <a:pt x="0" y="407791"/>
                  </a:lnTo>
                  <a:lnTo>
                    <a:pt x="129565" y="158774"/>
                  </a:lnTo>
                  <a:cubicBezTo>
                    <a:pt x="154826" y="110695"/>
                    <a:pt x="180088" y="62616"/>
                    <a:pt x="204128" y="14130"/>
                  </a:cubicBezTo>
                  <a:cubicBezTo>
                    <a:pt x="211055" y="5166"/>
                    <a:pt x="214722" y="684"/>
                    <a:pt x="220120" y="73"/>
                  </a:cubicBezTo>
                  <a:close/>
                </a:path>
              </a:pathLst>
            </a:custGeom>
            <a:solidFill>
              <a:schemeClr val="bg1"/>
            </a:solidFill>
            <a:ln w="42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866CC901-A33C-4092-8164-A479F2B89BB3}"/>
                </a:ext>
              </a:extLst>
            </p:cNvPr>
            <p:cNvSpPr/>
            <p:nvPr/>
          </p:nvSpPr>
          <p:spPr>
            <a:xfrm>
              <a:off x="4863278" y="5024451"/>
              <a:ext cx="2453282" cy="1663969"/>
            </a:xfrm>
            <a:custGeom>
              <a:avLst/>
              <a:gdLst>
                <a:gd name="connsiteX0" fmla="*/ 532166 w 2453282"/>
                <a:gd name="connsiteY0" fmla="*/ 402375 h 1663969"/>
                <a:gd name="connsiteX1" fmla="*/ 574910 w 2453282"/>
                <a:gd name="connsiteY1" fmla="*/ 445291 h 1663969"/>
                <a:gd name="connsiteX2" fmla="*/ 561465 w 2453282"/>
                <a:gd name="connsiteY2" fmla="*/ 514150 h 1663969"/>
                <a:gd name="connsiteX3" fmla="*/ 489753 w 2453282"/>
                <a:gd name="connsiteY3" fmla="*/ 661646 h 1663969"/>
                <a:gd name="connsiteX4" fmla="*/ 455935 w 2453282"/>
                <a:gd name="connsiteY4" fmla="*/ 913450 h 1663969"/>
                <a:gd name="connsiteX5" fmla="*/ 455935 w 2453282"/>
                <a:gd name="connsiteY5" fmla="*/ 948898 h 1663969"/>
                <a:gd name="connsiteX6" fmla="*/ 565946 w 2453282"/>
                <a:gd name="connsiteY6" fmla="*/ 741914 h 1663969"/>
                <a:gd name="connsiteX7" fmla="*/ 622989 w 2453282"/>
                <a:gd name="connsiteY7" fmla="*/ 553672 h 1663969"/>
                <a:gd name="connsiteX8" fmla="*/ 653141 w 2453282"/>
                <a:gd name="connsiteY8" fmla="*/ 499074 h 1663969"/>
                <a:gd name="connsiteX9" fmla="*/ 711406 w 2453282"/>
                <a:gd name="connsiteY9" fmla="*/ 480739 h 1663969"/>
                <a:gd name="connsiteX10" fmla="*/ 736667 w 2453282"/>
                <a:gd name="connsiteY10" fmla="*/ 527595 h 1663969"/>
                <a:gd name="connsiteX11" fmla="*/ 718739 w 2453282"/>
                <a:gd name="connsiteY11" fmla="*/ 674277 h 1663969"/>
                <a:gd name="connsiteX12" fmla="*/ 650289 w 2453282"/>
                <a:gd name="connsiteY12" fmla="*/ 970899 h 1663969"/>
                <a:gd name="connsiteX13" fmla="*/ 595282 w 2453282"/>
                <a:gd name="connsiteY13" fmla="*/ 1278931 h 1663969"/>
                <a:gd name="connsiteX14" fmla="*/ 595282 w 2453282"/>
                <a:gd name="connsiteY14" fmla="*/ 1287080 h 1663969"/>
                <a:gd name="connsiteX15" fmla="*/ 602617 w 2453282"/>
                <a:gd name="connsiteY15" fmla="*/ 1276079 h 1663969"/>
                <a:gd name="connsiteX16" fmla="*/ 709776 w 2453282"/>
                <a:gd name="connsiteY16" fmla="*/ 1009607 h 1663969"/>
                <a:gd name="connsiteX17" fmla="*/ 828751 w 2453282"/>
                <a:gd name="connsiteY17" fmla="*/ 915487 h 1663969"/>
                <a:gd name="connsiteX18" fmla="*/ 880905 w 2453282"/>
                <a:gd name="connsiteY18" fmla="*/ 919154 h 1663969"/>
                <a:gd name="connsiteX19" fmla="*/ 891498 w 2453282"/>
                <a:gd name="connsiteY19" fmla="*/ 941971 h 1663969"/>
                <a:gd name="connsiteX20" fmla="*/ 774153 w 2453282"/>
                <a:gd name="connsiteY20" fmla="*/ 1252039 h 1663969"/>
                <a:gd name="connsiteX21" fmla="*/ 642954 w 2453282"/>
                <a:gd name="connsiteY21" fmla="*/ 1508732 h 1663969"/>
                <a:gd name="connsiteX22" fmla="*/ 585912 w 2453282"/>
                <a:gd name="connsiteY22" fmla="*/ 1573516 h 1663969"/>
                <a:gd name="connsiteX23" fmla="*/ 506052 w 2453282"/>
                <a:gd name="connsiteY23" fmla="*/ 1650524 h 1663969"/>
                <a:gd name="connsiteX24" fmla="*/ 484457 w 2453282"/>
                <a:gd name="connsiteY24" fmla="*/ 1663969 h 1663969"/>
                <a:gd name="connsiteX25" fmla="*/ 19557 w 2453282"/>
                <a:gd name="connsiteY25" fmla="*/ 1447207 h 1663969"/>
                <a:gd name="connsiteX26" fmla="*/ 0 w 2453282"/>
                <a:gd name="connsiteY26" fmla="*/ 1437428 h 1663969"/>
                <a:gd name="connsiteX27" fmla="*/ 13039 w 2453282"/>
                <a:gd name="connsiteY27" fmla="*/ 1040574 h 1663969"/>
                <a:gd name="connsiteX28" fmla="*/ 57450 w 2453282"/>
                <a:gd name="connsiteY28" fmla="*/ 669795 h 1663969"/>
                <a:gd name="connsiteX29" fmla="*/ 104714 w 2453282"/>
                <a:gd name="connsiteY29" fmla="*/ 560599 h 1663969"/>
                <a:gd name="connsiteX30" fmla="*/ 152793 w 2453282"/>
                <a:gd name="connsiteY30" fmla="*/ 532485 h 1663969"/>
                <a:gd name="connsiteX31" fmla="*/ 191909 w 2453282"/>
                <a:gd name="connsiteY31" fmla="*/ 583009 h 1663969"/>
                <a:gd name="connsiteX32" fmla="*/ 185389 w 2453282"/>
                <a:gd name="connsiteY32" fmla="*/ 651460 h 1663969"/>
                <a:gd name="connsiteX33" fmla="*/ 235913 w 2453282"/>
                <a:gd name="connsiteY33" fmla="*/ 574453 h 1663969"/>
                <a:gd name="connsiteX34" fmla="*/ 314551 w 2453282"/>
                <a:gd name="connsiteY34" fmla="*/ 476257 h 1663969"/>
                <a:gd name="connsiteX35" fmla="*/ 354888 w 2453282"/>
                <a:gd name="connsiteY35" fmla="*/ 445698 h 1663969"/>
                <a:gd name="connsiteX36" fmla="*/ 424154 w 2453282"/>
                <a:gd name="connsiteY36" fmla="*/ 491741 h 1663969"/>
                <a:gd name="connsiteX37" fmla="*/ 475900 w 2453282"/>
                <a:gd name="connsiteY37" fmla="*/ 431845 h 1663969"/>
                <a:gd name="connsiteX38" fmla="*/ 508496 w 2453282"/>
                <a:gd name="connsiteY38" fmla="*/ 408213 h 1663969"/>
                <a:gd name="connsiteX39" fmla="*/ 532166 w 2453282"/>
                <a:gd name="connsiteY39" fmla="*/ 402375 h 1663969"/>
                <a:gd name="connsiteX40" fmla="*/ 2040094 w 2453282"/>
                <a:gd name="connsiteY40" fmla="*/ 1578 h 1663969"/>
                <a:gd name="connsiteX41" fmla="*/ 2089803 w 2453282"/>
                <a:gd name="connsiteY41" fmla="*/ 22358 h 1663969"/>
                <a:gd name="connsiteX42" fmla="*/ 2134622 w 2453282"/>
                <a:gd name="connsiteY42" fmla="*/ 98959 h 1663969"/>
                <a:gd name="connsiteX43" fmla="*/ 2141957 w 2453282"/>
                <a:gd name="connsiteY43" fmla="*/ 116071 h 1663969"/>
                <a:gd name="connsiteX44" fmla="*/ 2172515 w 2453282"/>
                <a:gd name="connsiteY44" fmla="*/ 73697 h 1663969"/>
                <a:gd name="connsiteX45" fmla="*/ 2223854 w 2453282"/>
                <a:gd name="connsiteY45" fmla="*/ 90810 h 1663969"/>
                <a:gd name="connsiteX46" fmla="*/ 2273562 w 2453282"/>
                <a:gd name="connsiteY46" fmla="*/ 167002 h 1663969"/>
                <a:gd name="connsiteX47" fmla="*/ 2326530 w 2453282"/>
                <a:gd name="connsiteY47" fmla="*/ 307164 h 1663969"/>
                <a:gd name="connsiteX48" fmla="*/ 2333864 w 2453282"/>
                <a:gd name="connsiteY48" fmla="*/ 328352 h 1663969"/>
                <a:gd name="connsiteX49" fmla="*/ 2338346 w 2453282"/>
                <a:gd name="connsiteY49" fmla="*/ 282718 h 1663969"/>
                <a:gd name="connsiteX50" fmla="*/ 2350570 w 2453282"/>
                <a:gd name="connsiteY50" fmla="*/ 250937 h 1663969"/>
                <a:gd name="connsiteX51" fmla="*/ 2396611 w 2453282"/>
                <a:gd name="connsiteY51" fmla="*/ 222823 h 1663969"/>
                <a:gd name="connsiteX52" fmla="*/ 2432874 w 2453282"/>
                <a:gd name="connsiteY52" fmla="*/ 257049 h 1663969"/>
                <a:gd name="connsiteX53" fmla="*/ 2453247 w 2453282"/>
                <a:gd name="connsiteY53" fmla="*/ 394766 h 1663969"/>
                <a:gd name="connsiteX54" fmla="*/ 2414132 w 2453282"/>
                <a:gd name="connsiteY54" fmla="*/ 698723 h 1663969"/>
                <a:gd name="connsiteX55" fmla="*/ 2327346 w 2453282"/>
                <a:gd name="connsiteY55" fmla="*/ 1097208 h 1663969"/>
                <a:gd name="connsiteX56" fmla="*/ 2326123 w 2453282"/>
                <a:gd name="connsiteY56" fmla="*/ 1107393 h 1663969"/>
                <a:gd name="connsiteX57" fmla="*/ 2176590 w 2453282"/>
                <a:gd name="connsiteY57" fmla="*/ 1159140 h 1663969"/>
                <a:gd name="connsiteX58" fmla="*/ 1839222 w 2453282"/>
                <a:gd name="connsiteY58" fmla="*/ 1271596 h 1663969"/>
                <a:gd name="connsiteX59" fmla="*/ 1813146 w 2453282"/>
                <a:gd name="connsiteY59" fmla="*/ 1276892 h 1663969"/>
                <a:gd name="connsiteX60" fmla="*/ 1672983 w 2453282"/>
                <a:gd name="connsiteY60" fmla="*/ 1034868 h 1663969"/>
                <a:gd name="connsiteX61" fmla="*/ 1617570 w 2453282"/>
                <a:gd name="connsiteY61" fmla="*/ 796918 h 1663969"/>
                <a:gd name="connsiteX62" fmla="*/ 1597198 w 2453282"/>
                <a:gd name="connsiteY62" fmla="*/ 527187 h 1663969"/>
                <a:gd name="connsiteX63" fmla="*/ 1579270 w 2453282"/>
                <a:gd name="connsiteY63" fmla="*/ 442031 h 1663969"/>
                <a:gd name="connsiteX64" fmla="*/ 1598013 w 2453282"/>
                <a:gd name="connsiteY64" fmla="*/ 416768 h 1663969"/>
                <a:gd name="connsiteX65" fmla="*/ 1695801 w 2453282"/>
                <a:gd name="connsiteY65" fmla="*/ 466478 h 1663969"/>
                <a:gd name="connsiteX66" fmla="*/ 1752029 w 2453282"/>
                <a:gd name="connsiteY66" fmla="*/ 612344 h 1663969"/>
                <a:gd name="connsiteX67" fmla="*/ 1772808 w 2453282"/>
                <a:gd name="connsiteY67" fmla="*/ 812401 h 1663969"/>
                <a:gd name="connsiteX68" fmla="*/ 1777290 w 2453282"/>
                <a:gd name="connsiteY68" fmla="*/ 842145 h 1663969"/>
                <a:gd name="connsiteX69" fmla="*/ 1787883 w 2453282"/>
                <a:gd name="connsiteY69" fmla="*/ 761878 h 1663969"/>
                <a:gd name="connsiteX70" fmla="*/ 1809886 w 2453282"/>
                <a:gd name="connsiteY70" fmla="*/ 251751 h 1663969"/>
                <a:gd name="connsiteX71" fmla="*/ 1824962 w 2453282"/>
                <a:gd name="connsiteY71" fmla="*/ 92032 h 1663969"/>
                <a:gd name="connsiteX72" fmla="*/ 1834741 w 2453282"/>
                <a:gd name="connsiteY72" fmla="*/ 61066 h 1663969"/>
                <a:gd name="connsiteX73" fmla="*/ 1906859 w 2453282"/>
                <a:gd name="connsiteY73" fmla="*/ 50065 h 1663969"/>
                <a:gd name="connsiteX74" fmla="*/ 1934972 w 2453282"/>
                <a:gd name="connsiteY74" fmla="*/ 135222 h 1663969"/>
                <a:gd name="connsiteX75" fmla="*/ 1943529 w 2453282"/>
                <a:gd name="connsiteY75" fmla="*/ 336501 h 1663969"/>
                <a:gd name="connsiteX76" fmla="*/ 1996905 w 2453282"/>
                <a:gd name="connsiteY76" fmla="*/ 549597 h 1663969"/>
                <a:gd name="connsiteX77" fmla="*/ 2040094 w 2453282"/>
                <a:gd name="connsiteY77" fmla="*/ 305942 h 1663969"/>
                <a:gd name="connsiteX78" fmla="*/ 2006683 w 2453282"/>
                <a:gd name="connsiteY78" fmla="*/ 122183 h 1663969"/>
                <a:gd name="connsiteX79" fmla="*/ 2003424 w 2453282"/>
                <a:gd name="connsiteY79" fmla="*/ 43953 h 1663969"/>
                <a:gd name="connsiteX80" fmla="*/ 2040094 w 2453282"/>
                <a:gd name="connsiteY80" fmla="*/ 1578 h 1663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2453282" h="1663969">
                  <a:moveTo>
                    <a:pt x="532166" y="402375"/>
                  </a:moveTo>
                  <a:cubicBezTo>
                    <a:pt x="554436" y="402126"/>
                    <a:pt x="571549" y="418093"/>
                    <a:pt x="574910" y="445291"/>
                  </a:cubicBezTo>
                  <a:cubicBezTo>
                    <a:pt x="577762" y="469738"/>
                    <a:pt x="571650" y="492555"/>
                    <a:pt x="561465" y="514150"/>
                  </a:cubicBezTo>
                  <a:cubicBezTo>
                    <a:pt x="537833" y="563451"/>
                    <a:pt x="512164" y="611938"/>
                    <a:pt x="489753" y="661646"/>
                  </a:cubicBezTo>
                  <a:cubicBezTo>
                    <a:pt x="454305" y="741914"/>
                    <a:pt x="453898" y="827478"/>
                    <a:pt x="455935" y="913450"/>
                  </a:cubicBezTo>
                  <a:cubicBezTo>
                    <a:pt x="456342" y="923228"/>
                    <a:pt x="455935" y="933414"/>
                    <a:pt x="455935" y="948898"/>
                  </a:cubicBezTo>
                  <a:cubicBezTo>
                    <a:pt x="503606" y="881261"/>
                    <a:pt x="542722" y="815662"/>
                    <a:pt x="565946" y="741914"/>
                  </a:cubicBezTo>
                  <a:cubicBezTo>
                    <a:pt x="585504" y="679166"/>
                    <a:pt x="603840" y="616419"/>
                    <a:pt x="622989" y="553672"/>
                  </a:cubicBezTo>
                  <a:cubicBezTo>
                    <a:pt x="629101" y="533707"/>
                    <a:pt x="638065" y="514557"/>
                    <a:pt x="653141" y="499074"/>
                  </a:cubicBezTo>
                  <a:cubicBezTo>
                    <a:pt x="669031" y="482369"/>
                    <a:pt x="688181" y="472590"/>
                    <a:pt x="711406" y="480739"/>
                  </a:cubicBezTo>
                  <a:cubicBezTo>
                    <a:pt x="733001" y="488481"/>
                    <a:pt x="735445" y="508853"/>
                    <a:pt x="736667" y="527595"/>
                  </a:cubicBezTo>
                  <a:cubicBezTo>
                    <a:pt x="740334" y="577304"/>
                    <a:pt x="729741" y="626198"/>
                    <a:pt x="718739" y="674277"/>
                  </a:cubicBezTo>
                  <a:cubicBezTo>
                    <a:pt x="696330" y="773287"/>
                    <a:pt x="671069" y="871482"/>
                    <a:pt x="650289" y="970899"/>
                  </a:cubicBezTo>
                  <a:cubicBezTo>
                    <a:pt x="629101" y="1072762"/>
                    <a:pt x="611173" y="1175846"/>
                    <a:pt x="595282" y="1278931"/>
                  </a:cubicBezTo>
                  <a:cubicBezTo>
                    <a:pt x="594876" y="1281375"/>
                    <a:pt x="595282" y="1284227"/>
                    <a:pt x="595282" y="1287080"/>
                  </a:cubicBezTo>
                  <a:cubicBezTo>
                    <a:pt x="601802" y="1285857"/>
                    <a:pt x="601394" y="1280560"/>
                    <a:pt x="602617" y="1276079"/>
                  </a:cubicBezTo>
                  <a:cubicBezTo>
                    <a:pt x="633583" y="1185217"/>
                    <a:pt x="660474" y="1092727"/>
                    <a:pt x="709776" y="1009607"/>
                  </a:cubicBezTo>
                  <a:cubicBezTo>
                    <a:pt x="737075" y="963566"/>
                    <a:pt x="772930" y="926895"/>
                    <a:pt x="828751" y="915487"/>
                  </a:cubicBezTo>
                  <a:cubicBezTo>
                    <a:pt x="846678" y="911819"/>
                    <a:pt x="864199" y="913857"/>
                    <a:pt x="880905" y="919154"/>
                  </a:cubicBezTo>
                  <a:cubicBezTo>
                    <a:pt x="891090" y="922414"/>
                    <a:pt x="899240" y="928524"/>
                    <a:pt x="891498" y="941971"/>
                  </a:cubicBezTo>
                  <a:cubicBezTo>
                    <a:pt x="834048" y="1038536"/>
                    <a:pt x="810009" y="1147732"/>
                    <a:pt x="774153" y="1252039"/>
                  </a:cubicBezTo>
                  <a:cubicBezTo>
                    <a:pt x="742779" y="1344123"/>
                    <a:pt x="704886" y="1432539"/>
                    <a:pt x="642954" y="1508732"/>
                  </a:cubicBezTo>
                  <a:cubicBezTo>
                    <a:pt x="623804" y="1530327"/>
                    <a:pt x="605061" y="1551921"/>
                    <a:pt x="585912" y="1573516"/>
                  </a:cubicBezTo>
                  <a:cubicBezTo>
                    <a:pt x="559427" y="1599185"/>
                    <a:pt x="532536" y="1625261"/>
                    <a:pt x="506052" y="1650524"/>
                  </a:cubicBezTo>
                  <a:cubicBezTo>
                    <a:pt x="499940" y="1656636"/>
                    <a:pt x="494236" y="1663969"/>
                    <a:pt x="484457" y="1663969"/>
                  </a:cubicBezTo>
                  <a:cubicBezTo>
                    <a:pt x="329626" y="1591851"/>
                    <a:pt x="174388" y="1519733"/>
                    <a:pt x="19557" y="1447207"/>
                  </a:cubicBezTo>
                  <a:cubicBezTo>
                    <a:pt x="13446" y="1443947"/>
                    <a:pt x="6520" y="1440688"/>
                    <a:pt x="0" y="1437428"/>
                  </a:cubicBezTo>
                  <a:cubicBezTo>
                    <a:pt x="3260" y="1305007"/>
                    <a:pt x="4889" y="1172994"/>
                    <a:pt x="13039" y="1040574"/>
                  </a:cubicBezTo>
                  <a:cubicBezTo>
                    <a:pt x="20780" y="916302"/>
                    <a:pt x="26077" y="791215"/>
                    <a:pt x="57450" y="669795"/>
                  </a:cubicBezTo>
                  <a:cubicBezTo>
                    <a:pt x="67229" y="631087"/>
                    <a:pt x="81083" y="593602"/>
                    <a:pt x="104714" y="560599"/>
                  </a:cubicBezTo>
                  <a:cubicBezTo>
                    <a:pt x="116530" y="543894"/>
                    <a:pt x="130384" y="529633"/>
                    <a:pt x="152793" y="532485"/>
                  </a:cubicBezTo>
                  <a:cubicBezTo>
                    <a:pt x="169092" y="534522"/>
                    <a:pt x="188649" y="561006"/>
                    <a:pt x="191909" y="583009"/>
                  </a:cubicBezTo>
                  <a:cubicBezTo>
                    <a:pt x="195168" y="606233"/>
                    <a:pt x="190686" y="628643"/>
                    <a:pt x="185389" y="651460"/>
                  </a:cubicBezTo>
                  <a:cubicBezTo>
                    <a:pt x="202094" y="625791"/>
                    <a:pt x="218800" y="599714"/>
                    <a:pt x="235913" y="574453"/>
                  </a:cubicBezTo>
                  <a:cubicBezTo>
                    <a:pt x="259545" y="539411"/>
                    <a:pt x="284400" y="506001"/>
                    <a:pt x="314551" y="476257"/>
                  </a:cubicBezTo>
                  <a:cubicBezTo>
                    <a:pt x="326774" y="464034"/>
                    <a:pt x="340220" y="453847"/>
                    <a:pt x="354888" y="445698"/>
                  </a:cubicBezTo>
                  <a:cubicBezTo>
                    <a:pt x="394004" y="424918"/>
                    <a:pt x="425784" y="445291"/>
                    <a:pt x="424154" y="491741"/>
                  </a:cubicBezTo>
                  <a:cubicBezTo>
                    <a:pt x="442489" y="470961"/>
                    <a:pt x="456750" y="449366"/>
                    <a:pt x="475900" y="431845"/>
                  </a:cubicBezTo>
                  <a:cubicBezTo>
                    <a:pt x="486086" y="422881"/>
                    <a:pt x="496273" y="413917"/>
                    <a:pt x="508496" y="408213"/>
                  </a:cubicBezTo>
                  <a:cubicBezTo>
                    <a:pt x="516747" y="404343"/>
                    <a:pt x="524743" y="402458"/>
                    <a:pt x="532166" y="402375"/>
                  </a:cubicBezTo>
                  <a:close/>
                  <a:moveTo>
                    <a:pt x="2040094" y="1578"/>
                  </a:moveTo>
                  <a:cubicBezTo>
                    <a:pt x="2061282" y="-4533"/>
                    <a:pt x="2076358" y="8098"/>
                    <a:pt x="2089803" y="22358"/>
                  </a:cubicBezTo>
                  <a:cubicBezTo>
                    <a:pt x="2110175" y="44768"/>
                    <a:pt x="2121991" y="72067"/>
                    <a:pt x="2134622" y="98959"/>
                  </a:cubicBezTo>
                  <a:cubicBezTo>
                    <a:pt x="2136659" y="103440"/>
                    <a:pt x="2138696" y="108330"/>
                    <a:pt x="2141957" y="116071"/>
                  </a:cubicBezTo>
                  <a:cubicBezTo>
                    <a:pt x="2143994" y="93662"/>
                    <a:pt x="2154179" y="79401"/>
                    <a:pt x="2172515" y="73697"/>
                  </a:cubicBezTo>
                  <a:cubicBezTo>
                    <a:pt x="2192887" y="67993"/>
                    <a:pt x="2209593" y="76142"/>
                    <a:pt x="2223854" y="90810"/>
                  </a:cubicBezTo>
                  <a:cubicBezTo>
                    <a:pt x="2245855" y="112811"/>
                    <a:pt x="2260524" y="139296"/>
                    <a:pt x="2273562" y="167002"/>
                  </a:cubicBezTo>
                  <a:cubicBezTo>
                    <a:pt x="2294750" y="212230"/>
                    <a:pt x="2311047" y="259494"/>
                    <a:pt x="2326530" y="307164"/>
                  </a:cubicBezTo>
                  <a:cubicBezTo>
                    <a:pt x="2328567" y="313276"/>
                    <a:pt x="2330605" y="319388"/>
                    <a:pt x="2333864" y="328352"/>
                  </a:cubicBezTo>
                  <a:cubicBezTo>
                    <a:pt x="2335494" y="310831"/>
                    <a:pt x="2336717" y="296571"/>
                    <a:pt x="2338346" y="282718"/>
                  </a:cubicBezTo>
                  <a:cubicBezTo>
                    <a:pt x="2339976" y="271310"/>
                    <a:pt x="2343643" y="260308"/>
                    <a:pt x="2350570" y="250937"/>
                  </a:cubicBezTo>
                  <a:cubicBezTo>
                    <a:pt x="2361978" y="235046"/>
                    <a:pt x="2376239" y="221193"/>
                    <a:pt x="2396611" y="222823"/>
                  </a:cubicBezTo>
                  <a:cubicBezTo>
                    <a:pt x="2416577" y="224046"/>
                    <a:pt x="2425948" y="240343"/>
                    <a:pt x="2432874" y="257049"/>
                  </a:cubicBezTo>
                  <a:cubicBezTo>
                    <a:pt x="2450802" y="301460"/>
                    <a:pt x="2453654" y="347910"/>
                    <a:pt x="2453247" y="394766"/>
                  </a:cubicBezTo>
                  <a:cubicBezTo>
                    <a:pt x="2451617" y="497443"/>
                    <a:pt x="2432874" y="598083"/>
                    <a:pt x="2414132" y="698723"/>
                  </a:cubicBezTo>
                  <a:cubicBezTo>
                    <a:pt x="2389278" y="832366"/>
                    <a:pt x="2359126" y="965195"/>
                    <a:pt x="2327346" y="1097208"/>
                  </a:cubicBezTo>
                  <a:cubicBezTo>
                    <a:pt x="2326530" y="1100467"/>
                    <a:pt x="2326530" y="1104135"/>
                    <a:pt x="2326123" y="1107393"/>
                  </a:cubicBezTo>
                  <a:cubicBezTo>
                    <a:pt x="2276414" y="1124507"/>
                    <a:pt x="2226706" y="1142434"/>
                    <a:pt x="2176590" y="1159140"/>
                  </a:cubicBezTo>
                  <a:cubicBezTo>
                    <a:pt x="2064134" y="1197032"/>
                    <a:pt x="1951678" y="1234517"/>
                    <a:pt x="1839222" y="1271596"/>
                  </a:cubicBezTo>
                  <a:cubicBezTo>
                    <a:pt x="1831074" y="1275263"/>
                    <a:pt x="1822924" y="1282189"/>
                    <a:pt x="1813146" y="1276892"/>
                  </a:cubicBezTo>
                  <a:cubicBezTo>
                    <a:pt x="1763030" y="1198255"/>
                    <a:pt x="1711283" y="1120432"/>
                    <a:pt x="1672983" y="1034868"/>
                  </a:cubicBezTo>
                  <a:cubicBezTo>
                    <a:pt x="1639165" y="959083"/>
                    <a:pt x="1623682" y="879223"/>
                    <a:pt x="1617570" y="796918"/>
                  </a:cubicBezTo>
                  <a:cubicBezTo>
                    <a:pt x="1611051" y="706872"/>
                    <a:pt x="1605347" y="616826"/>
                    <a:pt x="1597198" y="527187"/>
                  </a:cubicBezTo>
                  <a:cubicBezTo>
                    <a:pt x="1594754" y="498259"/>
                    <a:pt x="1585790" y="470144"/>
                    <a:pt x="1579270" y="442031"/>
                  </a:cubicBezTo>
                  <a:cubicBezTo>
                    <a:pt x="1574789" y="422880"/>
                    <a:pt x="1578048" y="416768"/>
                    <a:pt x="1598013" y="416768"/>
                  </a:cubicBezTo>
                  <a:cubicBezTo>
                    <a:pt x="1639165" y="416768"/>
                    <a:pt x="1670539" y="435919"/>
                    <a:pt x="1695801" y="466478"/>
                  </a:cubicBezTo>
                  <a:cubicBezTo>
                    <a:pt x="1730841" y="508852"/>
                    <a:pt x="1742250" y="560191"/>
                    <a:pt x="1752029" y="612344"/>
                  </a:cubicBezTo>
                  <a:cubicBezTo>
                    <a:pt x="1763844" y="678351"/>
                    <a:pt x="1768734" y="745580"/>
                    <a:pt x="1772808" y="812401"/>
                  </a:cubicBezTo>
                  <a:cubicBezTo>
                    <a:pt x="1773623" y="822587"/>
                    <a:pt x="1774846" y="832366"/>
                    <a:pt x="1777290" y="842145"/>
                  </a:cubicBezTo>
                  <a:cubicBezTo>
                    <a:pt x="1785031" y="816068"/>
                    <a:pt x="1785847" y="788769"/>
                    <a:pt x="1787883" y="761878"/>
                  </a:cubicBezTo>
                  <a:cubicBezTo>
                    <a:pt x="1802552" y="591972"/>
                    <a:pt x="1809886" y="422066"/>
                    <a:pt x="1809886" y="251751"/>
                  </a:cubicBezTo>
                  <a:cubicBezTo>
                    <a:pt x="1809886" y="198376"/>
                    <a:pt x="1811923" y="144593"/>
                    <a:pt x="1824962" y="92032"/>
                  </a:cubicBezTo>
                  <a:cubicBezTo>
                    <a:pt x="1827406" y="81438"/>
                    <a:pt x="1830258" y="70845"/>
                    <a:pt x="1834741" y="61066"/>
                  </a:cubicBezTo>
                  <a:cubicBezTo>
                    <a:pt x="1850223" y="28063"/>
                    <a:pt x="1881190" y="23173"/>
                    <a:pt x="1906859" y="50065"/>
                  </a:cubicBezTo>
                  <a:cubicBezTo>
                    <a:pt x="1929269" y="73697"/>
                    <a:pt x="1933343" y="104663"/>
                    <a:pt x="1934972" y="135222"/>
                  </a:cubicBezTo>
                  <a:cubicBezTo>
                    <a:pt x="1938639" y="202043"/>
                    <a:pt x="1939455" y="269272"/>
                    <a:pt x="1943529" y="336501"/>
                  </a:cubicBezTo>
                  <a:cubicBezTo>
                    <a:pt x="1948011" y="409027"/>
                    <a:pt x="1969606" y="477886"/>
                    <a:pt x="1996905" y="549597"/>
                  </a:cubicBezTo>
                  <a:cubicBezTo>
                    <a:pt x="2020945" y="466885"/>
                    <a:pt x="2043762" y="388654"/>
                    <a:pt x="2040094" y="305942"/>
                  </a:cubicBezTo>
                  <a:cubicBezTo>
                    <a:pt x="2037242" y="243195"/>
                    <a:pt x="2019314" y="183300"/>
                    <a:pt x="2006683" y="122183"/>
                  </a:cubicBezTo>
                  <a:cubicBezTo>
                    <a:pt x="2001387" y="96106"/>
                    <a:pt x="1996090" y="70437"/>
                    <a:pt x="2003424" y="43953"/>
                  </a:cubicBezTo>
                  <a:cubicBezTo>
                    <a:pt x="2009128" y="23581"/>
                    <a:pt x="2019314" y="7690"/>
                    <a:pt x="2040094" y="1578"/>
                  </a:cubicBezTo>
                  <a:close/>
                </a:path>
              </a:pathLst>
            </a:custGeom>
            <a:solidFill>
              <a:srgbClr val="FDCA93"/>
            </a:solidFill>
            <a:ln w="42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2860020-9FEC-4C25-AE77-628D6C546A62}"/>
                </a:ext>
              </a:extLst>
            </p:cNvPr>
            <p:cNvSpPr/>
            <p:nvPr/>
          </p:nvSpPr>
          <p:spPr>
            <a:xfrm>
              <a:off x="4805835" y="3545770"/>
              <a:ext cx="2650044" cy="1059772"/>
            </a:xfrm>
            <a:custGeom>
              <a:avLst/>
              <a:gdLst>
                <a:gd name="connsiteX0" fmla="*/ 2748080 w 2769805"/>
                <a:gd name="connsiteY0" fmla="*/ 0 h 1107666"/>
                <a:gd name="connsiteX1" fmla="*/ 2769374 w 2769805"/>
                <a:gd name="connsiteY1" fmla="*/ 22571 h 1107666"/>
                <a:gd name="connsiteX2" fmla="*/ 2667167 w 2769805"/>
                <a:gd name="connsiteY2" fmla="*/ 1082541 h 1107666"/>
                <a:gd name="connsiteX3" fmla="*/ 2647577 w 2769805"/>
                <a:gd name="connsiteY3" fmla="*/ 1101279 h 1107666"/>
                <a:gd name="connsiteX4" fmla="*/ 135843 w 2769805"/>
                <a:gd name="connsiteY4" fmla="*/ 1107667 h 1107666"/>
                <a:gd name="connsiteX5" fmla="*/ 110717 w 2769805"/>
                <a:gd name="connsiteY5" fmla="*/ 1085096 h 1107666"/>
                <a:gd name="connsiteX6" fmla="*/ 5529 w 2769805"/>
                <a:gd name="connsiteY6" fmla="*/ 48974 h 1107666"/>
                <a:gd name="connsiteX7" fmla="*/ 3826 w 2769805"/>
                <a:gd name="connsiteY7" fmla="*/ 11072 h 1107666"/>
                <a:gd name="connsiteX8" fmla="*/ 43005 w 2769805"/>
                <a:gd name="connsiteY8" fmla="*/ 8091 h 1107666"/>
                <a:gd name="connsiteX9" fmla="*/ 2748080 w 2769805"/>
                <a:gd name="connsiteY9" fmla="*/ 0 h 1107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69805" h="1107666">
                  <a:moveTo>
                    <a:pt x="2748080" y="0"/>
                  </a:moveTo>
                  <a:cubicBezTo>
                    <a:pt x="2765966" y="0"/>
                    <a:pt x="2771503" y="2129"/>
                    <a:pt x="2769374" y="22571"/>
                  </a:cubicBezTo>
                  <a:cubicBezTo>
                    <a:pt x="2758301" y="121797"/>
                    <a:pt x="2671851" y="1019088"/>
                    <a:pt x="2667167" y="1082541"/>
                  </a:cubicBezTo>
                  <a:cubicBezTo>
                    <a:pt x="2665889" y="1097446"/>
                    <a:pt x="2662056" y="1101279"/>
                    <a:pt x="2647577" y="1101279"/>
                  </a:cubicBezTo>
                  <a:cubicBezTo>
                    <a:pt x="2514282" y="1101279"/>
                    <a:pt x="256362" y="1106815"/>
                    <a:pt x="135843" y="1107667"/>
                  </a:cubicBezTo>
                  <a:cubicBezTo>
                    <a:pt x="118382" y="1107667"/>
                    <a:pt x="112420" y="1104260"/>
                    <a:pt x="110717" y="1085096"/>
                  </a:cubicBezTo>
                  <a:cubicBezTo>
                    <a:pt x="103051" y="994814"/>
                    <a:pt x="14046" y="140109"/>
                    <a:pt x="5529" y="48974"/>
                  </a:cubicBezTo>
                  <a:cubicBezTo>
                    <a:pt x="4251" y="36198"/>
                    <a:pt x="-5118" y="18738"/>
                    <a:pt x="3826" y="11072"/>
                  </a:cubicBezTo>
                  <a:cubicBezTo>
                    <a:pt x="11917" y="4259"/>
                    <a:pt x="29377" y="8517"/>
                    <a:pt x="43005" y="8091"/>
                  </a:cubicBezTo>
                  <a:cubicBezTo>
                    <a:pt x="111569" y="8091"/>
                    <a:pt x="2492563" y="1703"/>
                    <a:pt x="2748080" y="0"/>
                  </a:cubicBezTo>
                  <a:close/>
                </a:path>
              </a:pathLst>
            </a:custGeom>
            <a:solidFill>
              <a:schemeClr val="accent4"/>
            </a:solidFill>
            <a:ln w="42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5A39B69A-AA93-4C98-9D36-F4F9C82371C0}"/>
                </a:ext>
              </a:extLst>
            </p:cNvPr>
            <p:cNvSpPr/>
            <p:nvPr/>
          </p:nvSpPr>
          <p:spPr>
            <a:xfrm>
              <a:off x="5816361" y="3545771"/>
              <a:ext cx="1639520" cy="1056893"/>
            </a:xfrm>
            <a:custGeom>
              <a:avLst/>
              <a:gdLst>
                <a:gd name="connsiteX0" fmla="*/ 1492947 w 1513733"/>
                <a:gd name="connsiteY0" fmla="*/ 0 h 1056893"/>
                <a:gd name="connsiteX1" fmla="*/ 1513321 w 1513733"/>
                <a:gd name="connsiteY1" fmla="*/ 21595 h 1056893"/>
                <a:gd name="connsiteX2" fmla="*/ 1415533 w 1513733"/>
                <a:gd name="connsiteY2" fmla="*/ 1035734 h 1056893"/>
                <a:gd name="connsiteX3" fmla="*/ 1396790 w 1513733"/>
                <a:gd name="connsiteY3" fmla="*/ 1053661 h 1056893"/>
                <a:gd name="connsiteX4" fmla="*/ 190641 w 1513733"/>
                <a:gd name="connsiteY4" fmla="*/ 1056412 h 1056893"/>
                <a:gd name="connsiteX5" fmla="*/ 0 w 1513733"/>
                <a:gd name="connsiteY5" fmla="*/ 1056893 h 1056893"/>
                <a:gd name="connsiteX6" fmla="*/ 938674 w 1513733"/>
                <a:gd name="connsiteY6" fmla="*/ 2073 h 1056893"/>
                <a:gd name="connsiteX7" fmla="*/ 994644 w 1513733"/>
                <a:gd name="connsiteY7" fmla="*/ 1897 h 1056893"/>
                <a:gd name="connsiteX8" fmla="*/ 1492947 w 1513733"/>
                <a:gd name="connsiteY8" fmla="*/ 0 h 1056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3733" h="1056893">
                  <a:moveTo>
                    <a:pt x="1492947" y="0"/>
                  </a:moveTo>
                  <a:cubicBezTo>
                    <a:pt x="1510060" y="0"/>
                    <a:pt x="1515358" y="2037"/>
                    <a:pt x="1513321" y="21595"/>
                  </a:cubicBezTo>
                  <a:cubicBezTo>
                    <a:pt x="1502727" y="116531"/>
                    <a:pt x="1420014" y="975024"/>
                    <a:pt x="1415533" y="1035734"/>
                  </a:cubicBezTo>
                  <a:cubicBezTo>
                    <a:pt x="1414310" y="1049994"/>
                    <a:pt x="1410643" y="1053661"/>
                    <a:pt x="1396790" y="1053661"/>
                  </a:cubicBezTo>
                  <a:cubicBezTo>
                    <a:pt x="1333024" y="1053661"/>
                    <a:pt x="761068" y="1054986"/>
                    <a:pt x="190641" y="1056412"/>
                  </a:cubicBezTo>
                  <a:lnTo>
                    <a:pt x="0" y="1056893"/>
                  </a:lnTo>
                  <a:lnTo>
                    <a:pt x="938674" y="2073"/>
                  </a:lnTo>
                  <a:lnTo>
                    <a:pt x="994644" y="1897"/>
                  </a:lnTo>
                  <a:cubicBezTo>
                    <a:pt x="1243615" y="1095"/>
                    <a:pt x="1431830" y="407"/>
                    <a:pt x="1492947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42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0CC2B3B7-6851-43AA-8ED3-77A509DBACEC}"/>
              </a:ext>
            </a:extLst>
          </p:cNvPr>
          <p:cNvGrpSpPr/>
          <p:nvPr/>
        </p:nvGrpSpPr>
        <p:grpSpPr>
          <a:xfrm rot="900000">
            <a:off x="6487061" y="4192273"/>
            <a:ext cx="460238" cy="624170"/>
            <a:chOff x="4524375" y="1300163"/>
            <a:chExt cx="2665364" cy="3614738"/>
          </a:xfrm>
        </p:grpSpPr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3932AAC9-8C8D-4A39-B7D2-1E4ABA2ADE12}"/>
                </a:ext>
              </a:extLst>
            </p:cNvPr>
            <p:cNvGrpSpPr/>
            <p:nvPr/>
          </p:nvGrpSpPr>
          <p:grpSpPr>
            <a:xfrm>
              <a:off x="4524375" y="1300163"/>
              <a:ext cx="2665364" cy="3614738"/>
              <a:chOff x="4524375" y="1300162"/>
              <a:chExt cx="3139440" cy="4257675"/>
            </a:xfrm>
          </p:grpSpPr>
          <p:sp>
            <p:nvSpPr>
              <p:cNvPr id="192" name="Freeform: Shape 191">
                <a:extLst>
                  <a:ext uri="{FF2B5EF4-FFF2-40B4-BE49-F238E27FC236}">
                    <a16:creationId xmlns:a16="http://schemas.microsoft.com/office/drawing/2014/main" id="{E51D638D-D2B9-488B-A4DD-5C9C4EB30257}"/>
                  </a:ext>
                </a:extLst>
              </p:cNvPr>
              <p:cNvSpPr/>
              <p:nvPr/>
            </p:nvSpPr>
            <p:spPr>
              <a:xfrm>
                <a:off x="4524375" y="1300162"/>
                <a:ext cx="3139440" cy="4257675"/>
              </a:xfrm>
              <a:custGeom>
                <a:avLst/>
                <a:gdLst>
                  <a:gd name="connsiteX0" fmla="*/ 2950845 w 3139440"/>
                  <a:gd name="connsiteY0" fmla="*/ 4257675 h 4257675"/>
                  <a:gd name="connsiteX1" fmla="*/ 187643 w 3139440"/>
                  <a:gd name="connsiteY1" fmla="*/ 4257675 h 4257675"/>
                  <a:gd name="connsiteX2" fmla="*/ 0 w 3139440"/>
                  <a:gd name="connsiteY2" fmla="*/ 4070033 h 4257675"/>
                  <a:gd name="connsiteX3" fmla="*/ 0 w 3139440"/>
                  <a:gd name="connsiteY3" fmla="*/ 187643 h 4257675"/>
                  <a:gd name="connsiteX4" fmla="*/ 187643 w 3139440"/>
                  <a:gd name="connsiteY4" fmla="*/ 0 h 4257675"/>
                  <a:gd name="connsiteX5" fmla="*/ 2951798 w 3139440"/>
                  <a:gd name="connsiteY5" fmla="*/ 0 h 4257675"/>
                  <a:gd name="connsiteX6" fmla="*/ 3139440 w 3139440"/>
                  <a:gd name="connsiteY6" fmla="*/ 187643 h 4257675"/>
                  <a:gd name="connsiteX7" fmla="*/ 3139440 w 3139440"/>
                  <a:gd name="connsiteY7" fmla="*/ 4070033 h 4257675"/>
                  <a:gd name="connsiteX8" fmla="*/ 2950845 w 3139440"/>
                  <a:gd name="connsiteY8" fmla="*/ 4257675 h 4257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39440" h="4257675">
                    <a:moveTo>
                      <a:pt x="2950845" y="4257675"/>
                    </a:moveTo>
                    <a:lnTo>
                      <a:pt x="187643" y="4257675"/>
                    </a:lnTo>
                    <a:cubicBezTo>
                      <a:pt x="84773" y="4257675"/>
                      <a:pt x="0" y="4172903"/>
                      <a:pt x="0" y="4070033"/>
                    </a:cubicBezTo>
                    <a:lnTo>
                      <a:pt x="0" y="187643"/>
                    </a:lnTo>
                    <a:cubicBezTo>
                      <a:pt x="0" y="84773"/>
                      <a:pt x="84773" y="0"/>
                      <a:pt x="187643" y="0"/>
                    </a:cubicBezTo>
                    <a:lnTo>
                      <a:pt x="2951798" y="0"/>
                    </a:lnTo>
                    <a:cubicBezTo>
                      <a:pt x="3054668" y="0"/>
                      <a:pt x="3139440" y="84773"/>
                      <a:pt x="3139440" y="187643"/>
                    </a:cubicBezTo>
                    <a:lnTo>
                      <a:pt x="3139440" y="4070033"/>
                    </a:lnTo>
                    <a:cubicBezTo>
                      <a:pt x="3138488" y="4172903"/>
                      <a:pt x="3054668" y="4257675"/>
                      <a:pt x="2950845" y="4257675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>
                  <a:solidFill>
                    <a:prstClr val="black"/>
                  </a:solidFill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93" name="Freeform: Shape 192">
                <a:extLst>
                  <a:ext uri="{FF2B5EF4-FFF2-40B4-BE49-F238E27FC236}">
                    <a16:creationId xmlns:a16="http://schemas.microsoft.com/office/drawing/2014/main" id="{C7868EDF-4094-48C0-9EC5-AD295775DCE0}"/>
                  </a:ext>
                </a:extLst>
              </p:cNvPr>
              <p:cNvSpPr/>
              <p:nvPr/>
            </p:nvSpPr>
            <p:spPr>
              <a:xfrm>
                <a:off x="4558664" y="1335404"/>
                <a:ext cx="3070860" cy="4173854"/>
              </a:xfrm>
              <a:custGeom>
                <a:avLst/>
                <a:gdLst>
                  <a:gd name="connsiteX0" fmla="*/ 2883218 w 3070860"/>
                  <a:gd name="connsiteY0" fmla="*/ 4173855 h 4173854"/>
                  <a:gd name="connsiteX1" fmla="*/ 187643 w 3070860"/>
                  <a:gd name="connsiteY1" fmla="*/ 4173855 h 4173854"/>
                  <a:gd name="connsiteX2" fmla="*/ 0 w 3070860"/>
                  <a:gd name="connsiteY2" fmla="*/ 3986213 h 4173854"/>
                  <a:gd name="connsiteX3" fmla="*/ 0 w 3070860"/>
                  <a:gd name="connsiteY3" fmla="*/ 187643 h 4173854"/>
                  <a:gd name="connsiteX4" fmla="*/ 187643 w 3070860"/>
                  <a:gd name="connsiteY4" fmla="*/ 0 h 4173854"/>
                  <a:gd name="connsiteX5" fmla="*/ 2883218 w 3070860"/>
                  <a:gd name="connsiteY5" fmla="*/ 0 h 4173854"/>
                  <a:gd name="connsiteX6" fmla="*/ 3070860 w 3070860"/>
                  <a:gd name="connsiteY6" fmla="*/ 187643 h 4173854"/>
                  <a:gd name="connsiteX7" fmla="*/ 3070860 w 3070860"/>
                  <a:gd name="connsiteY7" fmla="*/ 3987165 h 4173854"/>
                  <a:gd name="connsiteX8" fmla="*/ 2883218 w 3070860"/>
                  <a:gd name="connsiteY8" fmla="*/ 4173855 h 4173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70860" h="4173854">
                    <a:moveTo>
                      <a:pt x="2883218" y="4173855"/>
                    </a:moveTo>
                    <a:lnTo>
                      <a:pt x="187643" y="4173855"/>
                    </a:lnTo>
                    <a:cubicBezTo>
                      <a:pt x="84773" y="4173855"/>
                      <a:pt x="0" y="4089083"/>
                      <a:pt x="0" y="3986213"/>
                    </a:cubicBezTo>
                    <a:lnTo>
                      <a:pt x="0" y="187643"/>
                    </a:lnTo>
                    <a:cubicBezTo>
                      <a:pt x="0" y="84773"/>
                      <a:pt x="84773" y="0"/>
                      <a:pt x="187643" y="0"/>
                    </a:cubicBezTo>
                    <a:lnTo>
                      <a:pt x="2883218" y="0"/>
                    </a:lnTo>
                    <a:cubicBezTo>
                      <a:pt x="2986088" y="0"/>
                      <a:pt x="3070860" y="84773"/>
                      <a:pt x="3070860" y="187643"/>
                    </a:cubicBezTo>
                    <a:lnTo>
                      <a:pt x="3070860" y="3987165"/>
                    </a:lnTo>
                    <a:cubicBezTo>
                      <a:pt x="3070860" y="4090035"/>
                      <a:pt x="2986088" y="4173855"/>
                      <a:pt x="2883218" y="4173855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>
                  <a:solidFill>
                    <a:prstClr val="black"/>
                  </a:solidFill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94" name="Freeform: Shape 193">
                <a:extLst>
                  <a:ext uri="{FF2B5EF4-FFF2-40B4-BE49-F238E27FC236}">
                    <a16:creationId xmlns:a16="http://schemas.microsoft.com/office/drawing/2014/main" id="{0FCF783B-1389-4E93-989F-516E2FE213EF}"/>
                  </a:ext>
                </a:extLst>
              </p:cNvPr>
              <p:cNvSpPr/>
              <p:nvPr/>
            </p:nvSpPr>
            <p:spPr>
              <a:xfrm>
                <a:off x="6061709" y="1582102"/>
                <a:ext cx="64770" cy="3641407"/>
              </a:xfrm>
              <a:custGeom>
                <a:avLst/>
                <a:gdLst>
                  <a:gd name="connsiteX0" fmla="*/ 32385 w 64770"/>
                  <a:gd name="connsiteY0" fmla="*/ 3641408 h 3641407"/>
                  <a:gd name="connsiteX1" fmla="*/ 32385 w 64770"/>
                  <a:gd name="connsiteY1" fmla="*/ 3641408 h 3641407"/>
                  <a:gd name="connsiteX2" fmla="*/ 0 w 64770"/>
                  <a:gd name="connsiteY2" fmla="*/ 3609023 h 3641407"/>
                  <a:gd name="connsiteX3" fmla="*/ 0 w 64770"/>
                  <a:gd name="connsiteY3" fmla="*/ 32385 h 3641407"/>
                  <a:gd name="connsiteX4" fmla="*/ 32385 w 64770"/>
                  <a:gd name="connsiteY4" fmla="*/ 0 h 3641407"/>
                  <a:gd name="connsiteX5" fmla="*/ 32385 w 64770"/>
                  <a:gd name="connsiteY5" fmla="*/ 0 h 3641407"/>
                  <a:gd name="connsiteX6" fmla="*/ 64770 w 64770"/>
                  <a:gd name="connsiteY6" fmla="*/ 32385 h 3641407"/>
                  <a:gd name="connsiteX7" fmla="*/ 64770 w 64770"/>
                  <a:gd name="connsiteY7" fmla="*/ 3608070 h 3641407"/>
                  <a:gd name="connsiteX8" fmla="*/ 32385 w 64770"/>
                  <a:gd name="connsiteY8" fmla="*/ 3641408 h 3641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770" h="3641407">
                    <a:moveTo>
                      <a:pt x="32385" y="3641408"/>
                    </a:moveTo>
                    <a:lnTo>
                      <a:pt x="32385" y="3641408"/>
                    </a:lnTo>
                    <a:cubicBezTo>
                      <a:pt x="14288" y="3641408"/>
                      <a:pt x="0" y="3627120"/>
                      <a:pt x="0" y="3609023"/>
                    </a:cubicBezTo>
                    <a:lnTo>
                      <a:pt x="0" y="32385"/>
                    </a:lnTo>
                    <a:cubicBezTo>
                      <a:pt x="0" y="14288"/>
                      <a:pt x="14288" y="0"/>
                      <a:pt x="32385" y="0"/>
                    </a:cubicBezTo>
                    <a:lnTo>
                      <a:pt x="32385" y="0"/>
                    </a:lnTo>
                    <a:cubicBezTo>
                      <a:pt x="50483" y="0"/>
                      <a:pt x="64770" y="14288"/>
                      <a:pt x="64770" y="32385"/>
                    </a:cubicBezTo>
                    <a:lnTo>
                      <a:pt x="64770" y="3608070"/>
                    </a:lnTo>
                    <a:cubicBezTo>
                      <a:pt x="64770" y="3626168"/>
                      <a:pt x="49530" y="3641408"/>
                      <a:pt x="32385" y="3641408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>
                  <a:solidFill>
                    <a:prstClr val="black"/>
                  </a:solidFill>
                  <a:latin typeface="Calibri" panose="020F0502020204030204"/>
                  <a:cs typeface="+mn-cs"/>
                </a:endParaRPr>
              </a:p>
            </p:txBody>
          </p:sp>
        </p:grp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65584AE2-A172-4493-A691-5109E120CAE3}"/>
                </a:ext>
              </a:extLst>
            </p:cNvPr>
            <p:cNvGrpSpPr/>
            <p:nvPr/>
          </p:nvGrpSpPr>
          <p:grpSpPr>
            <a:xfrm>
              <a:off x="4788133" y="1765938"/>
              <a:ext cx="2137849" cy="2683189"/>
              <a:chOff x="4787778" y="1766594"/>
              <a:chExt cx="2137849" cy="2683189"/>
            </a:xfrm>
          </p:grpSpPr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7C98E028-2CE4-486A-BB12-3D574C4EA7F7}"/>
                  </a:ext>
                </a:extLst>
              </p:cNvPr>
              <p:cNvGrpSpPr/>
              <p:nvPr/>
            </p:nvGrpSpPr>
            <p:grpSpPr>
              <a:xfrm>
                <a:off x="4787778" y="1777071"/>
                <a:ext cx="802957" cy="337184"/>
                <a:chOff x="4919662" y="1750694"/>
                <a:chExt cx="802957" cy="337184"/>
              </a:xfrm>
            </p:grpSpPr>
            <p:sp>
              <p:nvSpPr>
                <p:cNvPr id="190" name="Freeform: Shape 189">
                  <a:extLst>
                    <a:ext uri="{FF2B5EF4-FFF2-40B4-BE49-F238E27FC236}">
                      <a16:creationId xmlns:a16="http://schemas.microsoft.com/office/drawing/2014/main" id="{80B865E5-8AAD-40C7-94DD-FC4C5DE30EEE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>
                    <a:solidFill>
                      <a:prstClr val="black"/>
                    </a:solidFill>
                    <a:latin typeface="Calibri" panose="020F0502020204030204"/>
                    <a:cs typeface="+mn-cs"/>
                  </a:endParaRPr>
                </a:p>
              </p:txBody>
            </p:sp>
            <p:sp>
              <p:nvSpPr>
                <p:cNvPr id="191" name="Freeform: Shape 190">
                  <a:extLst>
                    <a:ext uri="{FF2B5EF4-FFF2-40B4-BE49-F238E27FC236}">
                      <a16:creationId xmlns:a16="http://schemas.microsoft.com/office/drawing/2014/main" id="{A4886F58-4933-492D-A285-E137214489A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0674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>
                    <a:solidFill>
                      <a:prstClr val="black"/>
                    </a:solidFill>
                    <a:latin typeface="Calibri" panose="020F0502020204030204"/>
                    <a:cs typeface="+mn-cs"/>
                  </a:endParaRPr>
                </a:p>
              </p:txBody>
            </p:sp>
          </p:grpSp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F7D18B20-4376-46F1-8BB3-B58AB92D4D7A}"/>
                  </a:ext>
                </a:extLst>
              </p:cNvPr>
              <p:cNvGrpSpPr/>
              <p:nvPr/>
            </p:nvGrpSpPr>
            <p:grpSpPr>
              <a:xfrm>
                <a:off x="4787778" y="2360953"/>
                <a:ext cx="802957" cy="337184"/>
                <a:chOff x="4919662" y="1750694"/>
                <a:chExt cx="802957" cy="337184"/>
              </a:xfrm>
            </p:grpSpPr>
            <p:sp>
              <p:nvSpPr>
                <p:cNvPr id="188" name="Freeform: Shape 187">
                  <a:extLst>
                    <a:ext uri="{FF2B5EF4-FFF2-40B4-BE49-F238E27FC236}">
                      <a16:creationId xmlns:a16="http://schemas.microsoft.com/office/drawing/2014/main" id="{81B03DE6-C3C0-448E-AEE8-ED8E53C6E6CD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>
                    <a:solidFill>
                      <a:prstClr val="black"/>
                    </a:solidFill>
                    <a:latin typeface="Calibri" panose="020F0502020204030204"/>
                    <a:cs typeface="+mn-cs"/>
                  </a:endParaRPr>
                </a:p>
              </p:txBody>
            </p:sp>
            <p:sp>
              <p:nvSpPr>
                <p:cNvPr id="189" name="Freeform: Shape 188">
                  <a:extLst>
                    <a:ext uri="{FF2B5EF4-FFF2-40B4-BE49-F238E27FC236}">
                      <a16:creationId xmlns:a16="http://schemas.microsoft.com/office/drawing/2014/main" id="{BA6DFC50-E5CA-4CA3-807F-657CCB6A434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0674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>
                    <a:solidFill>
                      <a:prstClr val="black"/>
                    </a:solidFill>
                    <a:latin typeface="Calibri" panose="020F0502020204030204"/>
                    <a:cs typeface="+mn-cs"/>
                  </a:endParaRPr>
                </a:p>
              </p:txBody>
            </p:sp>
          </p:grp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793A9810-D86C-495B-A21D-50C0E52553E6}"/>
                  </a:ext>
                </a:extLst>
              </p:cNvPr>
              <p:cNvGrpSpPr/>
              <p:nvPr/>
            </p:nvGrpSpPr>
            <p:grpSpPr>
              <a:xfrm>
                <a:off x="4787778" y="2944835"/>
                <a:ext cx="802957" cy="337184"/>
                <a:chOff x="4919662" y="1750694"/>
                <a:chExt cx="802957" cy="337184"/>
              </a:xfrm>
            </p:grpSpPr>
            <p:sp>
              <p:nvSpPr>
                <p:cNvPr id="186" name="Freeform: Shape 185">
                  <a:extLst>
                    <a:ext uri="{FF2B5EF4-FFF2-40B4-BE49-F238E27FC236}">
                      <a16:creationId xmlns:a16="http://schemas.microsoft.com/office/drawing/2014/main" id="{72DE7836-9E91-4EEC-9A49-9E8E57D87AB4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>
                    <a:solidFill>
                      <a:prstClr val="black"/>
                    </a:solidFill>
                    <a:latin typeface="Calibri" panose="020F0502020204030204"/>
                    <a:cs typeface="+mn-cs"/>
                  </a:endParaRPr>
                </a:p>
              </p:txBody>
            </p:sp>
            <p:sp>
              <p:nvSpPr>
                <p:cNvPr id="187" name="Freeform: Shape 186">
                  <a:extLst>
                    <a:ext uri="{FF2B5EF4-FFF2-40B4-BE49-F238E27FC236}">
                      <a16:creationId xmlns:a16="http://schemas.microsoft.com/office/drawing/2014/main" id="{A1ABCCCB-641A-4578-AF21-DDAC45E9111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0674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>
                    <a:solidFill>
                      <a:prstClr val="black"/>
                    </a:solidFill>
                    <a:latin typeface="Calibri" panose="020F0502020204030204"/>
                    <a:cs typeface="+mn-cs"/>
                  </a:endParaRPr>
                </a:p>
              </p:txBody>
            </p:sp>
          </p:grpSp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AC7491F9-26C4-4A65-BFD4-6055AC3EF266}"/>
                  </a:ext>
                </a:extLst>
              </p:cNvPr>
              <p:cNvGrpSpPr/>
              <p:nvPr/>
            </p:nvGrpSpPr>
            <p:grpSpPr>
              <a:xfrm>
                <a:off x="4787778" y="3528717"/>
                <a:ext cx="802957" cy="337184"/>
                <a:chOff x="4919662" y="1750694"/>
                <a:chExt cx="802957" cy="337184"/>
              </a:xfrm>
            </p:grpSpPr>
            <p:sp>
              <p:nvSpPr>
                <p:cNvPr id="184" name="Freeform: Shape 183">
                  <a:extLst>
                    <a:ext uri="{FF2B5EF4-FFF2-40B4-BE49-F238E27FC236}">
                      <a16:creationId xmlns:a16="http://schemas.microsoft.com/office/drawing/2014/main" id="{B81AF6C8-343B-44C3-BA92-6714A539FA70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>
                    <a:solidFill>
                      <a:prstClr val="black"/>
                    </a:solidFill>
                    <a:latin typeface="Calibri" panose="020F0502020204030204"/>
                    <a:cs typeface="+mn-cs"/>
                  </a:endParaRPr>
                </a:p>
              </p:txBody>
            </p:sp>
            <p:sp>
              <p:nvSpPr>
                <p:cNvPr id="185" name="Freeform: Shape 184">
                  <a:extLst>
                    <a:ext uri="{FF2B5EF4-FFF2-40B4-BE49-F238E27FC236}">
                      <a16:creationId xmlns:a16="http://schemas.microsoft.com/office/drawing/2014/main" id="{47196920-EBE1-4D2B-91D3-E82A0B6D1CC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0674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>
                    <a:solidFill>
                      <a:prstClr val="black"/>
                    </a:solidFill>
                    <a:latin typeface="Calibri" panose="020F0502020204030204"/>
                    <a:cs typeface="+mn-cs"/>
                  </a:endParaRPr>
                </a:p>
              </p:txBody>
            </p:sp>
          </p:grpSp>
          <p:grpSp>
            <p:nvGrpSpPr>
              <p:cNvPr id="166" name="Group 165">
                <a:extLst>
                  <a:ext uri="{FF2B5EF4-FFF2-40B4-BE49-F238E27FC236}">
                    <a16:creationId xmlns:a16="http://schemas.microsoft.com/office/drawing/2014/main" id="{AB62BB25-5965-4CFA-9490-0DD46B9F62DC}"/>
                  </a:ext>
                </a:extLst>
              </p:cNvPr>
              <p:cNvGrpSpPr/>
              <p:nvPr/>
            </p:nvGrpSpPr>
            <p:grpSpPr>
              <a:xfrm>
                <a:off x="4787778" y="4112599"/>
                <a:ext cx="802957" cy="337184"/>
                <a:chOff x="4919662" y="1750694"/>
                <a:chExt cx="802957" cy="337184"/>
              </a:xfrm>
            </p:grpSpPr>
            <p:sp>
              <p:nvSpPr>
                <p:cNvPr id="182" name="Freeform: Shape 181">
                  <a:extLst>
                    <a:ext uri="{FF2B5EF4-FFF2-40B4-BE49-F238E27FC236}">
                      <a16:creationId xmlns:a16="http://schemas.microsoft.com/office/drawing/2014/main" id="{29FD667F-DF62-413D-AD8A-CA68F35005E4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>
                    <a:solidFill>
                      <a:prstClr val="black"/>
                    </a:solidFill>
                    <a:latin typeface="Calibri" panose="020F0502020204030204"/>
                    <a:cs typeface="+mn-cs"/>
                  </a:endParaRPr>
                </a:p>
              </p:txBody>
            </p:sp>
            <p:sp>
              <p:nvSpPr>
                <p:cNvPr id="183" name="Freeform: Shape 182">
                  <a:extLst>
                    <a:ext uri="{FF2B5EF4-FFF2-40B4-BE49-F238E27FC236}">
                      <a16:creationId xmlns:a16="http://schemas.microsoft.com/office/drawing/2014/main" id="{E9E826EA-BF15-4239-8F88-492CF5D16F5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0674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>
                    <a:solidFill>
                      <a:prstClr val="black"/>
                    </a:solidFill>
                    <a:latin typeface="Calibri" panose="020F0502020204030204"/>
                    <a:cs typeface="+mn-cs"/>
                  </a:endParaRPr>
                </a:p>
              </p:txBody>
            </p:sp>
          </p:grpSp>
          <p:grpSp>
            <p:nvGrpSpPr>
              <p:cNvPr id="167" name="Group 166">
                <a:extLst>
                  <a:ext uri="{FF2B5EF4-FFF2-40B4-BE49-F238E27FC236}">
                    <a16:creationId xmlns:a16="http://schemas.microsoft.com/office/drawing/2014/main" id="{DC02A2DD-32ED-45F6-86BD-9051FF4B15D8}"/>
                  </a:ext>
                </a:extLst>
              </p:cNvPr>
              <p:cNvGrpSpPr/>
              <p:nvPr/>
            </p:nvGrpSpPr>
            <p:grpSpPr>
              <a:xfrm>
                <a:off x="6122670" y="1766594"/>
                <a:ext cx="802957" cy="337184"/>
                <a:chOff x="4919662" y="1750694"/>
                <a:chExt cx="802957" cy="337184"/>
              </a:xfrm>
            </p:grpSpPr>
            <p:sp>
              <p:nvSpPr>
                <p:cNvPr id="180" name="Freeform: Shape 179">
                  <a:extLst>
                    <a:ext uri="{FF2B5EF4-FFF2-40B4-BE49-F238E27FC236}">
                      <a16:creationId xmlns:a16="http://schemas.microsoft.com/office/drawing/2014/main" id="{D1A80703-3F0A-49E3-9AAD-052FDC3EB879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>
                    <a:solidFill>
                      <a:prstClr val="black"/>
                    </a:solidFill>
                    <a:latin typeface="Calibri" panose="020F0502020204030204"/>
                    <a:cs typeface="+mn-cs"/>
                  </a:endParaRPr>
                </a:p>
              </p:txBody>
            </p:sp>
            <p:sp>
              <p:nvSpPr>
                <p:cNvPr id="181" name="Freeform: Shape 180">
                  <a:extLst>
                    <a:ext uri="{FF2B5EF4-FFF2-40B4-BE49-F238E27FC236}">
                      <a16:creationId xmlns:a16="http://schemas.microsoft.com/office/drawing/2014/main" id="{96A8A837-42F1-40B3-8C38-1A1F1FAFB9A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5230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>
                    <a:solidFill>
                      <a:prstClr val="black"/>
                    </a:solidFill>
                    <a:latin typeface="Calibri" panose="020F0502020204030204"/>
                    <a:cs typeface="+mn-cs"/>
                  </a:endParaRPr>
                </a:p>
              </p:txBody>
            </p:sp>
          </p:grpSp>
          <p:grpSp>
            <p:nvGrpSpPr>
              <p:cNvPr id="168" name="Group 167">
                <a:extLst>
                  <a:ext uri="{FF2B5EF4-FFF2-40B4-BE49-F238E27FC236}">
                    <a16:creationId xmlns:a16="http://schemas.microsoft.com/office/drawing/2014/main" id="{7A48E2B5-520F-4B37-8823-32946726E0D3}"/>
                  </a:ext>
                </a:extLst>
              </p:cNvPr>
              <p:cNvGrpSpPr/>
              <p:nvPr/>
            </p:nvGrpSpPr>
            <p:grpSpPr>
              <a:xfrm>
                <a:off x="6122670" y="2350476"/>
                <a:ext cx="802957" cy="337184"/>
                <a:chOff x="4919662" y="1750694"/>
                <a:chExt cx="802957" cy="337184"/>
              </a:xfrm>
            </p:grpSpPr>
            <p:sp>
              <p:nvSpPr>
                <p:cNvPr id="178" name="Freeform: Shape 177">
                  <a:extLst>
                    <a:ext uri="{FF2B5EF4-FFF2-40B4-BE49-F238E27FC236}">
                      <a16:creationId xmlns:a16="http://schemas.microsoft.com/office/drawing/2014/main" id="{35A55B17-8063-4581-8310-EC5AC46CF16E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>
                    <a:solidFill>
                      <a:prstClr val="black"/>
                    </a:solidFill>
                    <a:latin typeface="Calibri" panose="020F0502020204030204"/>
                    <a:cs typeface="+mn-cs"/>
                  </a:endParaRPr>
                </a:p>
              </p:txBody>
            </p:sp>
            <p:sp>
              <p:nvSpPr>
                <p:cNvPr id="179" name="Freeform: Shape 178">
                  <a:extLst>
                    <a:ext uri="{FF2B5EF4-FFF2-40B4-BE49-F238E27FC236}">
                      <a16:creationId xmlns:a16="http://schemas.microsoft.com/office/drawing/2014/main" id="{94AC9DA8-F6E3-476F-A175-8464E7FC92A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5230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>
                    <a:solidFill>
                      <a:prstClr val="black"/>
                    </a:solidFill>
                    <a:latin typeface="Calibri" panose="020F0502020204030204"/>
                    <a:cs typeface="+mn-cs"/>
                  </a:endParaRPr>
                </a:p>
              </p:txBody>
            </p:sp>
          </p:grpSp>
          <p:grpSp>
            <p:nvGrpSpPr>
              <p:cNvPr id="169" name="Group 168">
                <a:extLst>
                  <a:ext uri="{FF2B5EF4-FFF2-40B4-BE49-F238E27FC236}">
                    <a16:creationId xmlns:a16="http://schemas.microsoft.com/office/drawing/2014/main" id="{2A436E7C-9B63-482A-A33B-4DB90CFCE73F}"/>
                  </a:ext>
                </a:extLst>
              </p:cNvPr>
              <p:cNvGrpSpPr/>
              <p:nvPr/>
            </p:nvGrpSpPr>
            <p:grpSpPr>
              <a:xfrm>
                <a:off x="6122670" y="2934358"/>
                <a:ext cx="802957" cy="337184"/>
                <a:chOff x="4919662" y="1750694"/>
                <a:chExt cx="802957" cy="337184"/>
              </a:xfrm>
            </p:grpSpPr>
            <p:sp>
              <p:nvSpPr>
                <p:cNvPr id="176" name="Freeform: Shape 175">
                  <a:extLst>
                    <a:ext uri="{FF2B5EF4-FFF2-40B4-BE49-F238E27FC236}">
                      <a16:creationId xmlns:a16="http://schemas.microsoft.com/office/drawing/2014/main" id="{9C596221-4A99-407E-B103-93DF33D6E1D2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>
                    <a:solidFill>
                      <a:prstClr val="black"/>
                    </a:solidFill>
                    <a:latin typeface="Calibri" panose="020F0502020204030204"/>
                    <a:cs typeface="+mn-cs"/>
                  </a:endParaRPr>
                </a:p>
              </p:txBody>
            </p:sp>
            <p:sp>
              <p:nvSpPr>
                <p:cNvPr id="177" name="Freeform: Shape 176">
                  <a:extLst>
                    <a:ext uri="{FF2B5EF4-FFF2-40B4-BE49-F238E27FC236}">
                      <a16:creationId xmlns:a16="http://schemas.microsoft.com/office/drawing/2014/main" id="{43B7B468-9C3C-4ED8-8C1D-710243542F2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5230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>
                    <a:solidFill>
                      <a:prstClr val="black"/>
                    </a:solidFill>
                    <a:latin typeface="Calibri" panose="020F0502020204030204"/>
                    <a:cs typeface="+mn-cs"/>
                  </a:endParaRPr>
                </a:p>
              </p:txBody>
            </p:sp>
          </p:grpSp>
          <p:grpSp>
            <p:nvGrpSpPr>
              <p:cNvPr id="170" name="Group 169">
                <a:extLst>
                  <a:ext uri="{FF2B5EF4-FFF2-40B4-BE49-F238E27FC236}">
                    <a16:creationId xmlns:a16="http://schemas.microsoft.com/office/drawing/2014/main" id="{7755225F-6C6F-4AC9-8E08-F453B42031E1}"/>
                  </a:ext>
                </a:extLst>
              </p:cNvPr>
              <p:cNvGrpSpPr/>
              <p:nvPr/>
            </p:nvGrpSpPr>
            <p:grpSpPr>
              <a:xfrm>
                <a:off x="6122670" y="3518240"/>
                <a:ext cx="802957" cy="337184"/>
                <a:chOff x="4919662" y="1750694"/>
                <a:chExt cx="802957" cy="337184"/>
              </a:xfrm>
            </p:grpSpPr>
            <p:sp>
              <p:nvSpPr>
                <p:cNvPr id="174" name="Freeform: Shape 173">
                  <a:extLst>
                    <a:ext uri="{FF2B5EF4-FFF2-40B4-BE49-F238E27FC236}">
                      <a16:creationId xmlns:a16="http://schemas.microsoft.com/office/drawing/2014/main" id="{4E7C90EC-0455-47BB-8437-258786878572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>
                    <a:solidFill>
                      <a:prstClr val="black"/>
                    </a:solidFill>
                    <a:latin typeface="Calibri" panose="020F0502020204030204"/>
                    <a:cs typeface="+mn-cs"/>
                  </a:endParaRPr>
                </a:p>
              </p:txBody>
            </p:sp>
            <p:sp>
              <p:nvSpPr>
                <p:cNvPr id="175" name="Freeform: Shape 174">
                  <a:extLst>
                    <a:ext uri="{FF2B5EF4-FFF2-40B4-BE49-F238E27FC236}">
                      <a16:creationId xmlns:a16="http://schemas.microsoft.com/office/drawing/2014/main" id="{11949997-CDD6-4E6E-A1C7-F98CD25D015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5230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>
                    <a:solidFill>
                      <a:prstClr val="black"/>
                    </a:solidFill>
                    <a:latin typeface="Calibri" panose="020F0502020204030204"/>
                    <a:cs typeface="+mn-cs"/>
                  </a:endParaRPr>
                </a:p>
              </p:txBody>
            </p:sp>
          </p:grpSp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104C52F1-6976-4FE3-AF4B-F2D22DAC9C7D}"/>
                  </a:ext>
                </a:extLst>
              </p:cNvPr>
              <p:cNvGrpSpPr/>
              <p:nvPr/>
            </p:nvGrpSpPr>
            <p:grpSpPr>
              <a:xfrm>
                <a:off x="6122670" y="4102122"/>
                <a:ext cx="802957" cy="337184"/>
                <a:chOff x="4919662" y="1750694"/>
                <a:chExt cx="802957" cy="337184"/>
              </a:xfrm>
            </p:grpSpPr>
            <p:sp>
              <p:nvSpPr>
                <p:cNvPr id="172" name="Freeform: Shape 171">
                  <a:extLst>
                    <a:ext uri="{FF2B5EF4-FFF2-40B4-BE49-F238E27FC236}">
                      <a16:creationId xmlns:a16="http://schemas.microsoft.com/office/drawing/2014/main" id="{87226E1B-D4F4-48DC-84E7-EDA0FC4C4294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>
                    <a:solidFill>
                      <a:prstClr val="black"/>
                    </a:solidFill>
                    <a:latin typeface="Calibri" panose="020F0502020204030204"/>
                    <a:cs typeface="+mn-cs"/>
                  </a:endParaRPr>
                </a:p>
              </p:txBody>
            </p:sp>
            <p:sp>
              <p:nvSpPr>
                <p:cNvPr id="173" name="Freeform: Shape 172">
                  <a:extLst>
                    <a:ext uri="{FF2B5EF4-FFF2-40B4-BE49-F238E27FC236}">
                      <a16:creationId xmlns:a16="http://schemas.microsoft.com/office/drawing/2014/main" id="{4630FEB2-DE46-43D3-A5A9-2E3FF9C3204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5230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>
                    <a:solidFill>
                      <a:prstClr val="black"/>
                    </a:solidFill>
                    <a:latin typeface="Calibri" panose="020F0502020204030204"/>
                    <a:cs typeface="+mn-cs"/>
                  </a:endParaRPr>
                </a:p>
              </p:txBody>
            </p:sp>
          </p:grpSp>
        </p:grp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843F2685-4642-4A5F-A646-942BBFC80F0B}"/>
              </a:ext>
            </a:extLst>
          </p:cNvPr>
          <p:cNvSpPr/>
          <p:nvPr/>
        </p:nvSpPr>
        <p:spPr>
          <a:xfrm>
            <a:off x="6585" y="539738"/>
            <a:ext cx="9144000" cy="2023403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th-TH" dirty="0">
              <a:solidFill>
                <a:prstClr val="white"/>
              </a:solidFill>
              <a:latin typeface="Calibri" panose="020F0502020204030204"/>
              <a:cs typeface="Cordia New" panose="020B0304020202020204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80A03F-50A4-41B8-8782-EB6B0EF85957}"/>
              </a:ext>
            </a:extLst>
          </p:cNvPr>
          <p:cNvSpPr txBox="1"/>
          <p:nvPr/>
        </p:nvSpPr>
        <p:spPr>
          <a:xfrm>
            <a:off x="77688" y="741397"/>
            <a:ext cx="9001793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ea typeface="Tahoma" panose="020B0604030504040204" pitchFamily="34" charset="0"/>
                <a:cs typeface="TH Sarabun New" panose="020B0500040200020003" pitchFamily="34" charset="-34"/>
              </a:rPr>
              <a:t>การดำเนินงานและการบริหารจัดการกองทุน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ea typeface="Tahoma" panose="020B0604030504040204" pitchFamily="34" charset="0"/>
                <a:cs typeface="TH Sarabun New" panose="020B0500040200020003" pitchFamily="34" charset="-34"/>
              </a:rPr>
              <a:t>ในระบบหลักประกันสุขภาพแห่งชาติ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ea typeface="Tahoma" panose="020B0604030504040204" pitchFamily="34" charset="0"/>
                <a:cs typeface="TH Sarabun New" panose="020B0500040200020003" pitchFamily="34" charset="-34"/>
              </a:rPr>
              <a:t>ปีงบประมาณ </a:t>
            </a:r>
            <a:r>
              <a:rPr lang="en-US" b="1" dirty="0"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ea typeface="Tahoma" panose="020B0604030504040204" pitchFamily="34" charset="0"/>
                <a:cs typeface="TH Sarabun New" panose="020B0500040200020003" pitchFamily="34" charset="-34"/>
              </a:rPr>
              <a:t>2565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2AA56707-8C5E-40F6-A0FE-1B1B69F95B87}"/>
              </a:ext>
            </a:extLst>
          </p:cNvPr>
          <p:cNvSpPr txBox="1"/>
          <p:nvPr/>
        </p:nvSpPr>
        <p:spPr>
          <a:xfrm>
            <a:off x="-4561" y="4424961"/>
            <a:ext cx="9144000" cy="461665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 anchor="ctr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4472C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ea typeface="Tahoma" panose="020B0604030504040204" pitchFamily="34" charset="0"/>
              <a:cs typeface="TH Sarabun New" panose="020B0500040200020003" pitchFamily="34" charset="-34"/>
            </a:endParaRPr>
          </a:p>
        </p:txBody>
      </p:sp>
      <p:pic>
        <p:nvPicPr>
          <p:cNvPr id="10" name="รูปภาพ 3" descr="spd_20080503105202_b.jpg">
            <a:extLst>
              <a:ext uri="{FF2B5EF4-FFF2-40B4-BE49-F238E27FC236}">
                <a16:creationId xmlns:a16="http://schemas.microsoft.com/office/drawing/2014/main" id="{5BA4E670-D1CB-40B7-A276-7F9799F023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840" y="204705"/>
            <a:ext cx="1261197" cy="557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1" name="TextBox 110">
            <a:extLst>
              <a:ext uri="{FF2B5EF4-FFF2-40B4-BE49-F238E27FC236}">
                <a16:creationId xmlns:a16="http://schemas.microsoft.com/office/drawing/2014/main" id="{EC3075BA-A1FB-44CF-AEE3-F044F7F7502C}"/>
              </a:ext>
            </a:extLst>
          </p:cNvPr>
          <p:cNvSpPr txBox="1"/>
          <p:nvPr/>
        </p:nvSpPr>
        <p:spPr>
          <a:xfrm>
            <a:off x="2643953" y="2488594"/>
            <a:ext cx="47611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1800" b="1" dirty="0">
                <a:solidFill>
                  <a:srgbClr val="355EA9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นำเสนอคณะอนุกรรมการหลักประกันสุขภาพระดับเขตพื้นที่ เขต </a:t>
            </a:r>
            <a:r>
              <a:rPr lang="en-US" sz="1800" b="1" dirty="0">
                <a:solidFill>
                  <a:srgbClr val="355EA9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</a:t>
            </a:r>
            <a:r>
              <a:rPr lang="th-TH" sz="1800" b="1" dirty="0">
                <a:solidFill>
                  <a:srgbClr val="355EA9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ราชบุรี </a:t>
            </a:r>
          </a:p>
          <a:p>
            <a:pPr algn="ctr"/>
            <a:r>
              <a:rPr lang="th-TH" sz="1800" b="1" dirty="0">
                <a:solidFill>
                  <a:srgbClr val="355EA9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วันที่ </a:t>
            </a:r>
            <a:r>
              <a:rPr lang="en-US" sz="1800" b="1" dirty="0">
                <a:solidFill>
                  <a:srgbClr val="355EA9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22 </a:t>
            </a:r>
            <a:r>
              <a:rPr lang="th-TH" sz="1800" b="1" dirty="0">
                <a:solidFill>
                  <a:srgbClr val="355EA9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กันยายน 2564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3A732EC3-F1FA-4142-B9B7-F09ACA0F1D08}"/>
              </a:ext>
            </a:extLst>
          </p:cNvPr>
          <p:cNvSpPr txBox="1"/>
          <p:nvPr/>
        </p:nvSpPr>
        <p:spPr>
          <a:xfrm>
            <a:off x="7359106" y="18108"/>
            <a:ext cx="1747853" cy="70788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วาระที่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3.2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37140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8369572-0AE0-4466-9FF9-CC4C42F29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217727"/>
              </p:ext>
            </p:extLst>
          </p:nvPr>
        </p:nvGraphicFramePr>
        <p:xfrm>
          <a:off x="173685" y="915566"/>
          <a:ext cx="8796629" cy="37719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750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6386">
                  <a:extLst>
                    <a:ext uri="{9D8B030D-6E8A-4147-A177-3AD203B41FA5}">
                      <a16:colId xmlns:a16="http://schemas.microsoft.com/office/drawing/2014/main" val="2340567706"/>
                    </a:ext>
                  </a:extLst>
                </a:gridCol>
              </a:tblGrid>
              <a:tr h="270643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ปีงบประมาณ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2564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ปีงบประมาณ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2565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96"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9.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จิตเวชชุมชนเรื้อรัง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th-TH" sz="1800" b="1" dirty="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565657"/>
                  </a:ext>
                </a:extLst>
              </a:tr>
              <a:tr h="1102592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จ่ายเป็น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งวด</a:t>
                      </a:r>
                    </a:p>
                    <a:p>
                      <a:pPr algn="l"/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งวด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 : 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จ่ายตาม จำนวนให้ผู้ป่วยที่ลงทะเบียนผ่านโปรแกรมจิตเวชราชนครินทร์</a:t>
                      </a:r>
                    </a:p>
                    <a:p>
                      <a:pPr algn="l"/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งวด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 :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จ่ายตามผลงานการให้บริการเยี่ยมบ้าน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จ่าย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งวด ตามจำนวนให้ผู้ป่วยที่ลงทะเบียนผ่านโปรแกรมจิตเวชราชนครินทร์(เพื่อให้สอดคล้องกันประกาศฯ)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957931"/>
                  </a:ext>
                </a:extLst>
              </a:tr>
              <a:tr h="302267">
                <a:tc gridSpan="2"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80135" algn="l"/>
                        </a:tabLst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10.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ร้านยาคุณภาพ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80135" algn="l"/>
                        </a:tabLst>
                        <a:defRPr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918372"/>
                  </a:ext>
                </a:extLst>
              </a:tr>
              <a:tr h="302018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80135" algn="l"/>
                        </a:tabLst>
                        <a:defRPr/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จ่ายชดเชยตามใบสั่งยา ตาม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Model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ที่เข้าร่วมดำเนินการให้กับหน่วยบริการ และร้านยา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80135" algn="l"/>
                        </a:tabLst>
                        <a:defRPr/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เพิ่ม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Urostomy bag  Colostomy bag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ถุงยางอนามัย และยาคุม (อยู่ระหว่างการหารือกับ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)</a:t>
                      </a:r>
                      <a:endParaRPr lang="th-TH" sz="18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80135" algn="l"/>
                        </a:tabLst>
                        <a:defRPr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476896"/>
                  </a:ext>
                </a:extLst>
              </a:tr>
              <a:tr h="302018">
                <a:tc gridSpan="2"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80135" algn="l"/>
                        </a:tabLst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11.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จ่ายเพิ่มเติมสำหรับบริการปฐมภูมิ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80135" algn="l"/>
                        </a:tabLst>
                        <a:defRPr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660981"/>
                  </a:ext>
                </a:extLst>
              </a:tr>
              <a:tr h="302018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80135" algn="l"/>
                        </a:tabLst>
                        <a:defRPr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80135" algn="l"/>
                        </a:tabLst>
                        <a:defRPr/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อยู่ระหว่างการหารือ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972433"/>
                  </a:ext>
                </a:extLst>
              </a:tr>
            </a:tbl>
          </a:graphicData>
        </a:graphic>
      </p:graphicFrame>
      <p:sp>
        <p:nvSpPr>
          <p:cNvPr id="8" name="Title 2">
            <a:extLst>
              <a:ext uri="{FF2B5EF4-FFF2-40B4-BE49-F238E27FC236}">
                <a16:creationId xmlns:a16="http://schemas.microsoft.com/office/drawing/2014/main" id="{9CE23103-1C6C-4ED7-86FE-260092916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13028"/>
            <a:ext cx="7560840" cy="449437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/>
            <a:r>
              <a:rPr lang="th-TH" sz="28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หลักเกณฑ์การดำเนินงาน/บริหารจัดการกองทุน ที่เปลี่ยนแปลง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E56FBA-5891-4BBD-9769-22DDBC76F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22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8369572-0AE0-4466-9FF9-CC4C42F29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430900"/>
              </p:ext>
            </p:extLst>
          </p:nvPr>
        </p:nvGraphicFramePr>
        <p:xfrm>
          <a:off x="177903" y="455192"/>
          <a:ext cx="8858593" cy="43510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211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7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692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ปีงบประมาณ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2564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ปีงบประมาณ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2565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746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1. Central Procurement &amp; NPP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จำนวน 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6 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รายการ ดังนี้</a:t>
                      </a: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 -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EPI         - 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ไข้หวัดใหญ่   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 - 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ยายุติการตั้งครรภ์</a:t>
                      </a: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 -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HPV        - Rotavirus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- 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สมุดบันทึกสุขภาพ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1. Central Procurement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&amp;NPP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จำนวน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7 </a:t>
                      </a: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รายการ </a:t>
                      </a: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  </a:t>
                      </a: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โดยเป็น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6 </a:t>
                      </a: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รายการเดิม และ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1600" b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CCCC"/>
                          </a:highlight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เพิ่มรายการถุงยางอนามัยและยาคุมกำเนิดชนิดรับประทาน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highlight>
                          <a:srgbClr val="FFCCCC"/>
                        </a:highlight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565657"/>
                  </a:ext>
                </a:extLst>
              </a:tr>
              <a:tr h="3237064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0135" algn="l"/>
                        </a:tabLst>
                      </a:pPr>
                      <a:r>
                        <a:rPr lang="en-US" altLang="th-TH" sz="1600" b="1" kern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4. PP Basic services</a:t>
                      </a:r>
                      <a:endParaRPr lang="th-TH" altLang="th-TH" sz="1600" b="1" kern="0" dirty="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0135" algn="l"/>
                        </a:tabLst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1. </a:t>
                      </a:r>
                      <a:r>
                        <a:rPr lang="th-TH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การจ่ายแบบเหมาจ่าย 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ให้หน่วยบริการรวมการตรวจคัดกรองมะเร็งลำไส้ใหญ่ด้วย 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Fit test 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บริการตรวจคัดกรองการได้ยินในเด็กแรกเกิดกลุ่มเสี่ยง  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0135" algn="l"/>
                        </a:tabLst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2. </a:t>
                      </a:r>
                      <a:r>
                        <a:rPr lang="th-TH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จ่ายแบบ 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Fee schedule 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มี  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9 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รายการ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ดังนี้</a:t>
                      </a:r>
                    </a:p>
                    <a:p>
                      <a:pPr marL="265113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0135" algn="l"/>
                        </a:tabLst>
                      </a:pPr>
                      <a:r>
                        <a:rPr lang="th-TH" altLang="th-TH" sz="1600" b="0" kern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- บริการตรวจคัดกรองมะเร็งปากมดลูก</a:t>
                      </a:r>
                    </a:p>
                    <a:p>
                      <a:pPr marL="265113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80135" algn="l"/>
                        </a:tabLst>
                        <a:defRPr/>
                      </a:pPr>
                      <a:r>
                        <a:rPr lang="th-TH" altLang="th-TH" sz="1600" b="0" kern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- บริการฝากครรภ์</a:t>
                      </a:r>
                      <a:r>
                        <a:rPr lang="en-US" altLang="th-TH" sz="1600" b="0" kern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(ANC)</a:t>
                      </a:r>
                    </a:p>
                    <a:p>
                      <a:pPr marL="265113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0135" algn="l"/>
                        </a:tabLst>
                      </a:pPr>
                      <a:r>
                        <a:rPr lang="th-TH" altLang="th-TH" sz="1600" b="0" kern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- บริการตรวจยืนยันโลหิตจาง</a:t>
                      </a:r>
                      <a:r>
                        <a:rPr lang="th-TH" altLang="th-TH" sz="1600" b="0" kern="0" baseline="0" dirty="0" err="1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ธาลัสซี</a:t>
                      </a:r>
                      <a:r>
                        <a:rPr lang="th-TH" altLang="th-TH" sz="1600" b="0" kern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เมียในหญิงตั้งครรภ์และสามี</a:t>
                      </a:r>
                    </a:p>
                    <a:p>
                      <a:pPr marL="265113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0135" algn="l"/>
                        </a:tabLst>
                      </a:pPr>
                      <a:r>
                        <a:rPr lang="th-TH" altLang="th-TH" sz="1600" b="0" kern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- ค่าบริการตรวจคัดกรอง </a:t>
                      </a:r>
                      <a:r>
                        <a:rPr lang="en-US" altLang="th-TH" sz="1600" b="0" kern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Down syndrome </a:t>
                      </a:r>
                      <a:r>
                        <a:rPr lang="th-TH" altLang="th-TH" sz="1600" b="0" kern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ในหญิงตั้งครรภ์</a:t>
                      </a:r>
                    </a:p>
                    <a:p>
                      <a:pPr marL="265113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0135" algn="l"/>
                        </a:tabLst>
                      </a:pPr>
                      <a:r>
                        <a:rPr lang="th-TH" altLang="th-TH" sz="1600" b="0" kern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- ค่าบริการตรวจคัดกรองภาวะพร่องไทรอยด์ฮอร์โมนในทารกแรกเกิด </a:t>
                      </a:r>
                    </a:p>
                    <a:p>
                      <a:pPr marL="265113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0135" algn="l"/>
                        </a:tabLst>
                      </a:pPr>
                      <a:r>
                        <a:rPr lang="th-TH" altLang="th-TH" sz="1600" b="0" kern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- ค่าบริการคุมกำเนิดกึ่งถาวรในหญิง </a:t>
                      </a:r>
                      <a:r>
                        <a:rPr lang="en-US" altLang="th-TH" sz="1600" b="0" kern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&lt; 20 </a:t>
                      </a:r>
                      <a:r>
                        <a:rPr lang="th-TH" altLang="th-TH" sz="1600" b="0" kern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ปี</a:t>
                      </a:r>
                    </a:p>
                    <a:p>
                      <a:pPr marL="265113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0135" algn="l"/>
                        </a:tabLst>
                      </a:pPr>
                      <a:r>
                        <a:rPr lang="th-TH" altLang="th-TH" sz="1600" b="0" kern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- ค่าบริการการยุติการตั้งครรภ์ที่ไม่ปลอดภัย</a:t>
                      </a:r>
                    </a:p>
                    <a:p>
                      <a:pPr marL="265113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80135" algn="l"/>
                        </a:tabLst>
                        <a:defRPr/>
                      </a:pPr>
                      <a:r>
                        <a:rPr lang="th-TH" altLang="th-TH" sz="1600" b="0" kern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- ค่าบริการคุมกำเนิดกึ่งถาวรในหญิง </a:t>
                      </a:r>
                      <a:r>
                        <a:rPr lang="en-US" altLang="th-TH" sz="1600" b="0" kern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&gt;</a:t>
                      </a:r>
                      <a:r>
                        <a:rPr lang="th-TH" altLang="th-TH" sz="1600" b="0" kern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en-US" altLang="th-TH" sz="1600" b="0" kern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= 20 </a:t>
                      </a:r>
                      <a:r>
                        <a:rPr lang="th-TH" altLang="th-TH" sz="1600" b="0" kern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ปีขึ้นไป</a:t>
                      </a:r>
                      <a:endParaRPr lang="en-US" altLang="th-TH" sz="1600" b="0" kern="0" baseline="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  <a:p>
                      <a:pPr marL="265113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80135" algn="l"/>
                        </a:tabLst>
                        <a:defRPr/>
                      </a:pPr>
                      <a:r>
                        <a:rPr lang="en-US" altLang="th-TH" sz="1600" b="0" kern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-</a:t>
                      </a:r>
                      <a:r>
                        <a:rPr lang="th-TH" altLang="th-TH" sz="1600" b="0" kern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บริการทันตกรรมป้องกันในเด็กวัยเรียน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th-TH" sz="1600" b="1" kern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4. PP Basic services</a:t>
                      </a:r>
                      <a:endParaRPr lang="th-TH" sz="1600" b="1" baseline="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 1. </a:t>
                      </a:r>
                      <a:r>
                        <a:rPr lang="th-TH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การจ่ายแบบเหมาจ่าย 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ให้หน่วยบริการรวมการตรวจคัดกรองมะเร็งลำไส้ใหญ่ด้วย 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Fit test  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บริการตรวจคัดกรองการได้ยินในเด็กแรกเกิดกลุ่มเสี่ยง  </a:t>
                      </a:r>
                      <a:r>
                        <a:rPr lang="th-TH" sz="1600" b="1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CCCC"/>
                          </a:highlight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เพิ่มบริการทันตกรรมป้องกันในเด็กวัยเรียน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 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2. </a:t>
                      </a:r>
                      <a:r>
                        <a:rPr lang="th-TH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จ่ายแบบ 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Fee schedule  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9 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รายการ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</a:t>
                      </a:r>
                      <a:endParaRPr lang="th-TH" sz="1600" b="0" baseline="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-  8 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รายการเหมือนเดิม </a:t>
                      </a:r>
                      <a:r>
                        <a:rPr lang="th-TH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ยกเลิกรายการทันตกรรมป้องกันในเด็กวัยเรียน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th-TH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- เพิ่มรายการแว่นตาเด็ก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- กรณี เขต 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13 </a:t>
                      </a:r>
                      <a:r>
                        <a:rPr lang="th-TH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กทม. การจ่ายอยู่ระหว่างดำเนินการ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baseline="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การบันทึกข้อมูล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-  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CCCC"/>
                          </a:highlight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เปลี่ยนการบันทึก 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CCCC"/>
                          </a:highlight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ANC 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CCCC"/>
                          </a:highlight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และ 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CCCC"/>
                          </a:highlight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Pap Smear 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CCCC"/>
                          </a:highlight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จากเดิม 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CCCC"/>
                          </a:highlight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43 </a:t>
                      </a:r>
                      <a:r>
                        <a:rPr lang="th-TH" sz="1600" b="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CCCC"/>
                          </a:highlight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แฟ้ม </a:t>
                      </a:r>
                      <a:r>
                        <a:rPr lang="th-TH" sz="1600" b="1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CCCC"/>
                          </a:highlight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เป็นบันทึกผ่านโปรแกรม 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CCCC"/>
                          </a:highlight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e-Claim</a:t>
                      </a:r>
                      <a:endParaRPr lang="th-TH" sz="1600" b="1" baseline="0" dirty="0">
                        <a:solidFill>
                          <a:schemeClr val="tx1"/>
                        </a:solidFill>
                        <a:effectLst/>
                        <a:highlight>
                          <a:srgbClr val="FFCCCC"/>
                        </a:highlight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- </a:t>
                      </a:r>
                      <a:r>
                        <a:rPr lang="th-TH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ทุกรายการต้องมีระบบการ </a:t>
                      </a: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Authen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th-TH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และระบบตรวจสอบก่อนจ่าย</a:t>
                      </a:r>
                      <a:endParaRPr lang="th-TH" sz="1600" b="0" baseline="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78552"/>
                  </a:ext>
                </a:extLst>
              </a:tr>
            </a:tbl>
          </a:graphicData>
        </a:graphic>
      </p:graphicFrame>
      <p:sp>
        <p:nvSpPr>
          <p:cNvPr id="8" name="Title 2">
            <a:extLst>
              <a:ext uri="{FF2B5EF4-FFF2-40B4-BE49-F238E27FC236}">
                <a16:creationId xmlns:a16="http://schemas.microsoft.com/office/drawing/2014/main" id="{C82007BB-3984-43B0-8D6F-072238A85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2" y="-23273"/>
            <a:ext cx="8858593" cy="449437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/>
            <a:r>
              <a:rPr lang="th-TH" sz="280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หลักเกณฑ์การดำเนินงานที่เปลี่ยนแปลง</a:t>
            </a:r>
            <a:r>
              <a:rPr lang="en-US" sz="280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sz="280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บริการสร้างเสริมสุขภาพป้องกันโรค</a:t>
            </a:r>
            <a:endParaRPr lang="th-TH" sz="28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AC935B-1BC4-415E-AB74-179CCD6DB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00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3586BA4-1F01-48DC-9670-FC893A871180}"/>
              </a:ext>
            </a:extLst>
          </p:cNvPr>
          <p:cNvCxnSpPr>
            <a:cxnSpLocks/>
          </p:cNvCxnSpPr>
          <p:nvPr/>
        </p:nvCxnSpPr>
        <p:spPr>
          <a:xfrm>
            <a:off x="85076" y="633820"/>
            <a:ext cx="8914732" cy="0"/>
          </a:xfrm>
          <a:prstGeom prst="line">
            <a:avLst/>
          </a:prstGeom>
          <a:ln w="762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BB654EFB-7E3E-4AF2-9EB9-33A9B986FE4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1014" y="755583"/>
          <a:ext cx="8920067" cy="43087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45630">
                  <a:extLst>
                    <a:ext uri="{9D8B030D-6E8A-4147-A177-3AD203B41FA5}">
                      <a16:colId xmlns:a16="http://schemas.microsoft.com/office/drawing/2014/main" val="1305817728"/>
                    </a:ext>
                  </a:extLst>
                </a:gridCol>
                <a:gridCol w="1264024">
                  <a:extLst>
                    <a:ext uri="{9D8B030D-6E8A-4147-A177-3AD203B41FA5}">
                      <a16:colId xmlns:a16="http://schemas.microsoft.com/office/drawing/2014/main" val="1393579373"/>
                    </a:ext>
                  </a:extLst>
                </a:gridCol>
                <a:gridCol w="4110413">
                  <a:extLst>
                    <a:ext uri="{9D8B030D-6E8A-4147-A177-3AD203B41FA5}">
                      <a16:colId xmlns:a16="http://schemas.microsoft.com/office/drawing/2014/main" val="201576809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th-TH" sz="15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ปีงบประมาณ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2564</a:t>
                      </a: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5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รายการปีงบประมาณ 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2565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981024"/>
                  </a:ext>
                </a:extLst>
              </a:tr>
              <a:tr h="1577340">
                <a:tc>
                  <a:txBody>
                    <a:bodyPr/>
                    <a:lstStyle/>
                    <a:p>
                      <a:pPr marL="358775" marR="0" lvl="1" indent="-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th-TH" sz="1500" b="1" dirty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บริการรักษาด้วยยาต้านไวรัสและบริการที่เกี่ยวข้อง </a:t>
                      </a:r>
                    </a:p>
                    <a:p>
                      <a:pPr marL="449263" marR="0" lvl="1" indent="-3635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</a:t>
                      </a:r>
                      <a:r>
                        <a:rPr lang="th-TH" sz="1200" b="1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ชดเชยเป็นเงิน ยา และถุงยางอนามัย </a:t>
                      </a:r>
                      <a:r>
                        <a:rPr lang="th-TH" sz="1200" b="1" dirty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ตามบริการดังนี้</a:t>
                      </a:r>
                    </a:p>
                    <a:p>
                      <a:pPr marL="449263" marR="0" lvl="1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2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ยาต้านไวรัส และยาลดไขมัน เพื่อการรักษาและการป้องกัน (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PEP,PMTCT</a:t>
                      </a:r>
                      <a:r>
                        <a:rPr lang="th-TH" sz="12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49263" marR="0" lvl="1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2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การตรวจชันสูตรทางห้องปฏิบัติการ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49263" marR="0" lvl="1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2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การให้คำปรึกษาและตรวจหาเชื้อเอชไอวี (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HIV)</a:t>
                      </a:r>
                    </a:p>
                    <a:p>
                      <a:pPr marL="449263" marR="0" lvl="1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2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สนับสนุนค่าบริการรักษาและให้คำปรึกษาแก่ผู้ติดเชื้อเอชไอวี/เอดส์</a:t>
                      </a:r>
                    </a:p>
                    <a:p>
                      <a:pPr marL="449263" marR="0" lvl="1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2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ตรวจคัดกรองและตรวจยืนยันไวรัสตับอักเสบซี(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HCV)</a:t>
                      </a:r>
                    </a:p>
                    <a:p>
                      <a:pPr marL="449263" marR="0" lvl="1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2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ถุงยางอนามัย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h-TH" sz="1500" b="1" dirty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ไม่เปลี่ยนแปลง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995659"/>
                  </a:ext>
                </a:extLst>
              </a:tr>
              <a:tr h="297180">
                <a:tc gridSpan="3">
                  <a:txBody>
                    <a:bodyPr/>
                    <a:lstStyle/>
                    <a:p>
                      <a:pPr marL="358775" marR="0" lvl="1" indent="-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arenR" startAt="2"/>
                        <a:tabLst/>
                        <a:defRPr/>
                      </a:pPr>
                      <a:r>
                        <a:rPr lang="th-TH" sz="15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บริการป้องกันการติดเชื้อเอชไอวี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h-TH" sz="2000" b="0" u="none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301834"/>
                  </a:ext>
                </a:extLst>
              </a:tr>
              <a:tr h="1006888">
                <a:tc>
                  <a:txBody>
                    <a:bodyPr/>
                    <a:lstStyle/>
                    <a:p>
                      <a:pPr marL="447675" marR="0" lvl="1" indent="-88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2.1  การป้องกันการติดเชื้อเอชไอวี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8572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u="none" dirty="0">
                          <a:solidFill>
                            <a:srgbClr val="0000CC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บริการเชิงรุก </a:t>
                      </a:r>
                      <a:r>
                        <a:rPr lang="en-US" sz="1400" b="1" u="none" dirty="0">
                          <a:solidFill>
                            <a:srgbClr val="0000CC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RRTTR</a:t>
                      </a:r>
                      <a:endParaRPr lang="th-TH" sz="1400" b="1" u="none" dirty="0">
                        <a:solidFill>
                          <a:srgbClr val="0000CC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400" b="0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จ่าย</a:t>
                      </a:r>
                      <a:r>
                        <a:rPr lang="en-US" sz="1400" b="0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b="0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แบบ </a:t>
                      </a:r>
                      <a:r>
                        <a:rPr lang="en-US" sz="1400" b="0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Fee schedule </a:t>
                      </a:r>
                      <a:r>
                        <a:rPr lang="th-TH" sz="1400" b="0" u="none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ตามผลงานบริการรายเดือน ผ่าน </a:t>
                      </a:r>
                      <a:r>
                        <a:rPr lang="en-US" sz="1400" b="0" u="none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NAP </a:t>
                      </a:r>
                      <a:r>
                        <a:rPr lang="th-TH" sz="1400" b="0" u="none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สำหรับหน่วยบริการ </a:t>
                      </a:r>
                      <a:r>
                        <a:rPr lang="th-TH" sz="1400" b="0" u="none" dirty="0" err="1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สสจ</a:t>
                      </a:r>
                      <a:r>
                        <a:rPr lang="th-TH" sz="1400" b="0" u="none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และ </a:t>
                      </a:r>
                      <a:r>
                        <a:rPr lang="en-US" sz="1400" b="0" u="none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CBO </a:t>
                      </a:r>
                      <a:r>
                        <a:rPr lang="th-TH" sz="1400" b="0" u="none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ที่ขึ้นทะเบียนเป็นหน่วยบริการ</a:t>
                      </a:r>
                    </a:p>
                    <a:p>
                      <a:pPr marL="179388" marR="0" lvl="0" indent="-179388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400" b="0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จ่ายแบบโครงการ </a:t>
                      </a:r>
                      <a:r>
                        <a:rPr lang="th-TH" sz="1400" b="0" u="none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สำหรับ </a:t>
                      </a:r>
                      <a:r>
                        <a:rPr lang="en-US" sz="1400" b="0" u="none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CBO</a:t>
                      </a:r>
                      <a:r>
                        <a:rPr lang="th-TH" sz="1400" b="0" u="none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ที่ยังไม่สามารถขึ้นทะเบียนเป็นหน่วยบริการโดยทำสัญญาที่ สปสช. เขต</a:t>
                      </a:r>
                    </a:p>
                    <a:p>
                      <a:pPr marL="179388" marR="0" lvl="0" indent="-179388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400" b="0" u="non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บริการทางคลินิก </a:t>
                      </a:r>
                      <a:r>
                        <a:rPr lang="en-US" sz="1400" b="0" u="non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(STI)</a:t>
                      </a:r>
                      <a:r>
                        <a:rPr lang="th-TH" sz="1400" b="0" u="non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b="0" u="none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จ่ายตามผลงานบริการรายเดือนให้กับหน่วยบริการ ผ่าน </a:t>
                      </a:r>
                      <a:r>
                        <a:rPr lang="en-US" sz="1400" b="0" u="none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NAP</a:t>
                      </a:r>
                      <a:endParaRPr lang="th-TH" sz="1400" b="0" u="none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9588333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indent="358775">
                        <a:buFont typeface="+mj-lt"/>
                        <a:buNone/>
                      </a:pPr>
                      <a:r>
                        <a:rPr lang="en-US" sz="1400" b="1" u="non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2.2 </a:t>
                      </a:r>
                      <a:r>
                        <a:rPr lang="th-TH" sz="1400" b="1" u="non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งานศูนย์องค์รวม  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th-TH" sz="1400" b="1" dirty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ไม่เปลี่ยนแปลง</a:t>
                      </a:r>
                      <a:endParaRPr lang="th-TH" sz="1400" b="1" u="none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035898"/>
                  </a:ext>
                </a:extLst>
              </a:tr>
              <a:tr h="254222">
                <a:tc>
                  <a:txBody>
                    <a:bodyPr/>
                    <a:lstStyle/>
                    <a:p>
                      <a:pPr marL="0" marR="0" lvl="0" indent="358775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2.3</a:t>
                      </a:r>
                      <a:r>
                        <a:rPr lang="th-TH" sz="1400" b="1" u="non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นำร่องให้บริการ </a:t>
                      </a:r>
                      <a:r>
                        <a:rPr lang="en-US" sz="1400" b="1" u="none" dirty="0" err="1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PrEP</a:t>
                      </a:r>
                      <a:r>
                        <a:rPr lang="th-TH" sz="1400" b="1" u="non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1400" b="1" u="none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ไม่เปลี่ยนแปลง</a:t>
                      </a:r>
                      <a:endParaRPr lang="th-TH" sz="1400" b="1" u="none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654354"/>
                  </a:ext>
                </a:extLst>
              </a:tr>
              <a:tr h="480584"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1" u="non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3) การสนับสนุนและส่งเสริมการจัดบริการสำหรับผู้ติดเชื้อเอชไอวี    และผู้ป่วยเอดส์ (</a:t>
                      </a:r>
                      <a:r>
                        <a:rPr lang="en-US" sz="1500" b="1" u="non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QI)</a:t>
                      </a:r>
                      <a:endParaRPr lang="th-TH" sz="1400" b="1" u="none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1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ไม่มีรายการในประกาศ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040410"/>
                  </a:ext>
                </a:extLst>
              </a:tr>
            </a:tbl>
          </a:graphicData>
        </a:graphic>
      </p:graphicFrame>
      <p:sp>
        <p:nvSpPr>
          <p:cNvPr id="5" name="Title 2">
            <a:extLst>
              <a:ext uri="{FF2B5EF4-FFF2-40B4-BE49-F238E27FC236}">
                <a16:creationId xmlns:a16="http://schemas.microsoft.com/office/drawing/2014/main" id="{BD3507FD-BD8E-4456-946A-0BFFEA984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01" y="62621"/>
            <a:ext cx="8858593" cy="449437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/>
            <a:r>
              <a:rPr lang="th-TH" sz="28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หลักเกณฑ์การดำเนินงานที่เปลี่ยนแปลง</a:t>
            </a:r>
            <a:r>
              <a:rPr lang="en-US" sz="28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sz="28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บริการผู้ติดเชื้อเอชไอวีและผู้ป่วยเอดส์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C6C511-95FE-4A39-BE53-9ED9C5A33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99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3586BA4-1F01-48DC-9670-FC893A871180}"/>
              </a:ext>
            </a:extLst>
          </p:cNvPr>
          <p:cNvCxnSpPr>
            <a:cxnSpLocks/>
          </p:cNvCxnSpPr>
          <p:nvPr/>
        </p:nvCxnSpPr>
        <p:spPr>
          <a:xfrm>
            <a:off x="85076" y="775222"/>
            <a:ext cx="8914732" cy="0"/>
          </a:xfrm>
          <a:prstGeom prst="line">
            <a:avLst/>
          </a:prstGeom>
          <a:ln w="762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BB654EFB-7E3E-4AF2-9EB9-33A9B986FE4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5076" y="915566"/>
          <a:ext cx="8920067" cy="407363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78595">
                  <a:extLst>
                    <a:ext uri="{9D8B030D-6E8A-4147-A177-3AD203B41FA5}">
                      <a16:colId xmlns:a16="http://schemas.microsoft.com/office/drawing/2014/main" val="1305817728"/>
                    </a:ext>
                  </a:extLst>
                </a:gridCol>
                <a:gridCol w="3841472">
                  <a:extLst>
                    <a:ext uri="{9D8B030D-6E8A-4147-A177-3AD203B41FA5}">
                      <a16:colId xmlns:a16="http://schemas.microsoft.com/office/drawing/2014/main" val="1427547873"/>
                    </a:ext>
                  </a:extLst>
                </a:gridCol>
              </a:tblGrid>
              <a:tr h="411323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ปีงบประมาณ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2564</a:t>
                      </a:r>
                    </a:p>
                  </a:txBody>
                  <a:tcPr marL="68580" marR="68580" marT="34290" marB="3429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รายการปีงบประมาณ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2565</a:t>
                      </a:r>
                    </a:p>
                  </a:txBody>
                  <a:tcPr marL="68580" marR="68580" marT="34290" marB="3429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981024"/>
                  </a:ext>
                </a:extLst>
              </a:tr>
              <a:tr h="1394460">
                <a:tc>
                  <a:txBody>
                    <a:bodyPr/>
                    <a:lstStyle/>
                    <a:p>
                      <a:pPr marL="358775" marR="0" lvl="1" indent="-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บริการรักษาด้วยยาต้านไวรัสและบริการที่เกี่ยวข้อง </a:t>
                      </a:r>
                    </a:p>
                    <a:p>
                      <a:pPr marL="449263" marR="0" lvl="1" indent="-3635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</a:t>
                      </a:r>
                      <a:r>
                        <a:rPr lang="th-TH" sz="1400" b="1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ชดเชยเป็นเงิน และยา </a:t>
                      </a:r>
                      <a:r>
                        <a:rPr lang="th-TH" sz="1400" b="1" dirty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ตามบริการดังนี้</a:t>
                      </a:r>
                    </a:p>
                    <a:p>
                      <a:pPr marL="449263" marR="0" lvl="1" indent="-3635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บริการยารักษาวัณโรค</a:t>
                      </a:r>
                    </a:p>
                    <a:p>
                      <a:pPr marL="449263" marR="0" lvl="1" indent="-3635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400" b="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บริการตรวจและรักษาการติดเชื้อระยะแฝง</a:t>
                      </a:r>
                    </a:p>
                    <a:p>
                      <a:pPr marL="449263" marR="0" lvl="1" indent="-3635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บริการตรวจทางห้องปฏิบัติการวัณโรค</a:t>
                      </a:r>
                    </a:p>
                    <a:p>
                      <a:pPr marL="449263" marR="0" lvl="1" indent="-3635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บริการดูแลรักษาผู้ป่วยวัณโรคที่มารับการรักษาและติดตาม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8572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700" b="1" dirty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ไม่เปลี่ยนแปลง</a:t>
                      </a:r>
                      <a:endParaRPr lang="th-TH" sz="1700" b="1" dirty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43995659"/>
                  </a:ext>
                </a:extLst>
              </a:tr>
              <a:tr h="320040">
                <a:tc gridSpan="2">
                  <a:txBody>
                    <a:bodyPr/>
                    <a:lstStyle/>
                    <a:p>
                      <a:pPr marL="358775" marR="0" lvl="1" indent="-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arenR" startAt="2"/>
                        <a:tabLst/>
                        <a:defRPr/>
                      </a:pPr>
                      <a:r>
                        <a:rPr lang="th-TH" sz="17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ค่าบริการค้นหาผู้ป่วยวัณโรค ( </a:t>
                      </a:r>
                      <a:r>
                        <a:rPr lang="en-US" sz="17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Active case finding)</a:t>
                      </a:r>
                      <a:endParaRPr lang="th-TH" sz="17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358775" marR="0" lvl="1" indent="-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arenR" startAt="2"/>
                        <a:tabLst/>
                        <a:defRPr/>
                      </a:pPr>
                      <a:endParaRPr lang="th-TH" sz="2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301834"/>
                  </a:ext>
                </a:extLst>
              </a:tr>
              <a:tr h="16384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</a:t>
                      </a: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บริการค้นหาผู้ป่วยวัณโรคแบบเข้มข้นในกลุ่มที่มีความเสี่ยงสูง</a:t>
                      </a:r>
                      <a:r>
                        <a:rPr lang="en-US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ด้วย </a:t>
                      </a:r>
                      <a:r>
                        <a:rPr lang="en-US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CXR </a:t>
                      </a: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และตรวจ </a:t>
                      </a:r>
                      <a:r>
                        <a:rPr lang="en-US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molecular </a:t>
                      </a: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ได้แก่ </a:t>
                      </a:r>
                    </a:p>
                    <a:p>
                      <a:pPr marL="342900" indent="-34290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ผู้สัมผัสผู้ป่วยวัณโรคปอด </a:t>
                      </a:r>
                    </a:p>
                    <a:p>
                      <a:pPr marL="342900" indent="-34290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ผู้ต้องขัง ผู้อาศัยในสถานคุ้มครองและพัฒนาคนพิการ/สถานคุ้มครองคนไร้ที่พึ่ง</a:t>
                      </a:r>
                    </a:p>
                    <a:p>
                      <a:pPr marL="342900" indent="-34290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ผู้ติดเชื้อเอชไอวี</a:t>
                      </a:r>
                    </a:p>
                    <a:p>
                      <a:pPr marL="342900" indent="-34290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ผู้ป่วยโรคที่ทำให้ภูมิคุ้มกันลดลง ได้แก่ ผู้ป่วยเบาหวานที่ควบคุมระดับน้ำตาลไม่ได้ (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HbA1C  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มากกว่า  หรือเท่ากับ 7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mg%)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ผู้ป่วยโรคไตเรื้อรัง หรือได้รับยากดภูมิคุ้มกัน</a:t>
                      </a:r>
                    </a:p>
                    <a:p>
                      <a:pPr marL="342900" indent="-34290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ผู้สูงอายุมากกว่าหรือเท่ากับ 65 ปี ที่สูบบุหรี่ หรือมีโรค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COPD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หรือ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DM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ร่วมด้วย</a:t>
                      </a:r>
                    </a:p>
                    <a:p>
                      <a:pPr marL="342900" indent="-34290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ผู้ใช้สารเสพติด ติดสุราเรื้อรัง</a:t>
                      </a:r>
                    </a:p>
                    <a:p>
                      <a:pPr marL="342900" indent="-34290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15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บุคลากรสาธารณสุข สิทธิ 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UC </a:t>
                      </a:r>
                      <a:r>
                        <a:rPr lang="th-TH" sz="15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 สิทธิว่าง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8572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1" dirty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ไม่เปลี่ยนแปลง</a:t>
                      </a:r>
                      <a:endParaRPr lang="th-TH" sz="1500" b="1" dirty="0">
                        <a:solidFill>
                          <a:srgbClr val="000000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9588333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 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b="1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ค่าบริการกำกับการกินยา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( DOT)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8572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1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ไม่มีรายการในประกาศ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64637773"/>
                  </a:ext>
                </a:extLst>
              </a:tr>
            </a:tbl>
          </a:graphicData>
        </a:graphic>
      </p:graphicFrame>
      <p:sp>
        <p:nvSpPr>
          <p:cNvPr id="5" name="Title 2">
            <a:extLst>
              <a:ext uri="{FF2B5EF4-FFF2-40B4-BE49-F238E27FC236}">
                <a16:creationId xmlns:a16="http://schemas.microsoft.com/office/drawing/2014/main" id="{4101EDC4-E947-40B8-99BD-6289789AF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01" y="62621"/>
            <a:ext cx="8858593" cy="449437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/>
            <a:r>
              <a:rPr lang="th-TH" sz="28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หลักเกณฑ์การดำเนินงานที่เปลี่ยนแปลง</a:t>
            </a:r>
            <a:r>
              <a:rPr lang="en-US" sz="28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sz="28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บริการดูแลผู้ป่วยวัณโรค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2F3160-6A4B-4EA0-BE2A-9EBCDB76A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07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8369572-0AE0-4466-9FF9-CC4C42F293EB}"/>
              </a:ext>
            </a:extLst>
          </p:cNvPr>
          <p:cNvGraphicFramePr>
            <a:graphicFrameLocks noGrp="1"/>
          </p:cNvGraphicFramePr>
          <p:nvPr/>
        </p:nvGraphicFramePr>
        <p:xfrm>
          <a:off x="179512" y="915566"/>
          <a:ext cx="8788193" cy="305802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7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ปีงบประมาณ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2564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ปีงบประมาณ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2565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6132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>
                          <a:solidFill>
                            <a:srgbClr val="0000CC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การตรวจรักษาและอัตราการชดเชยค่าบริการ โรคไวรัสตับอักเสบซีเรื้อรัง</a:t>
                      </a:r>
                      <a:endParaRPr lang="th-TH" sz="1800" b="1" dirty="0">
                        <a:solidFill>
                          <a:srgbClr val="0000CC"/>
                        </a:solidFill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เปลี่ยนระบบชดเชย จากโปรแกรมระบบบัญชียา จ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  </a:t>
                      </a:r>
                      <a:r>
                        <a:rPr lang="th-TH" sz="1800" b="1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เป็น</a:t>
                      </a:r>
                      <a:r>
                        <a:rPr lang="th-TH" sz="1800" b="1" u="sng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โปรแกรม </a:t>
                      </a:r>
                      <a:r>
                        <a:rPr lang="en-US" sz="1800" b="1" u="sng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e-Claim</a:t>
                      </a:r>
                      <a:endParaRPr lang="th-TH" sz="1800" b="1" u="sng" dirty="0">
                        <a:solidFill>
                          <a:srgbClr val="FF0000"/>
                        </a:solidFill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rgbClr val="0000CC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565657"/>
                  </a:ext>
                </a:extLst>
              </a:tr>
              <a:tr h="1346132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>
                          <a:solidFill>
                            <a:srgbClr val="0000CC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สิทธิประโยชน์ยาบัญชี จ2 </a:t>
                      </a:r>
                      <a:endParaRPr lang="th-TH" sz="1800" b="1" dirty="0">
                        <a:solidFill>
                          <a:srgbClr val="0000CC"/>
                        </a:solidFill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th-TH" sz="1800" b="1" kern="120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เพิ่มเรื่อง การ </a:t>
                      </a:r>
                      <a:r>
                        <a:rPr lang="en-US" sz="1800" b="1" kern="120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PA </a:t>
                      </a:r>
                      <a:r>
                        <a:rPr lang="th-TH" sz="1800" b="1" kern="120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ยา จ</a:t>
                      </a:r>
                      <a:r>
                        <a:rPr lang="en-US" sz="1800" b="1" kern="120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2 </a:t>
                      </a:r>
                      <a:r>
                        <a:rPr lang="th-TH" sz="1800" b="1" kern="120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จำนวน </a:t>
                      </a:r>
                      <a:r>
                        <a:rPr lang="en-US" sz="1800" b="1" kern="120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4 </a:t>
                      </a:r>
                      <a:r>
                        <a:rPr lang="th-TH" sz="1800" b="1" kern="120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รายการ</a:t>
                      </a:r>
                      <a:r>
                        <a:rPr lang="en-US" sz="1800" b="1" kern="120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: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Trastuzumab,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Dasatinib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, Nilotinib </a:t>
                      </a:r>
                      <a:r>
                        <a:rPr lang="th-TH" sz="1800" b="0" i="0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และ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Rituximab</a:t>
                      </a:r>
                      <a:endParaRPr lang="th-TH" sz="1800" b="1" kern="1200" dirty="0">
                        <a:solidFill>
                          <a:srgbClr val="0000CC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th-TH" sz="1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เพิ่มสิทธิประโยชน์ยาบัญชี จ</a:t>
                      </a:r>
                      <a:r>
                        <a:rPr lang="en-US" sz="1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th-TH" sz="1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 จำนวน </a:t>
                      </a:r>
                      <a:r>
                        <a:rPr lang="en-US" sz="1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 </a:t>
                      </a:r>
                      <a:r>
                        <a:rPr lang="th-TH" sz="1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รายการ </a:t>
                      </a:r>
                      <a:endParaRPr lang="en-US" sz="1800" b="1" kern="1200" dirty="0">
                        <a:solidFill>
                          <a:srgbClr val="0000CC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131819"/>
                  </a:ext>
                </a:extLst>
              </a:tr>
            </a:tbl>
          </a:graphicData>
        </a:graphic>
      </p:graphicFrame>
      <p:sp>
        <p:nvSpPr>
          <p:cNvPr id="8" name="Title 2">
            <a:extLst>
              <a:ext uri="{FF2B5EF4-FFF2-40B4-BE49-F238E27FC236}">
                <a16:creationId xmlns:a16="http://schemas.microsoft.com/office/drawing/2014/main" id="{C82007BB-3984-43B0-8D6F-072238A85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339502"/>
            <a:ext cx="7560840" cy="449437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/>
            <a:r>
              <a:rPr lang="th-TH" sz="28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หลักเกณฑ์การดำเนินงาน/บริหารจัดการกองทุน ที่เปลี่ยนแปลง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5D4C11-F8E2-45EF-B6CE-FA75AD694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90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79AA0A48-6A94-4286-804B-723820E55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95486"/>
            <a:ext cx="9143999" cy="543033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180000" tIns="45720" rIns="91440" bIns="45720" rtlCol="0" anchor="ctr">
            <a:noAutofit/>
          </a:bodyPr>
          <a:lstStyle/>
          <a:p>
            <a:r>
              <a:rPr lang="th-TH" sz="32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บริการผู้ป่วยโรคไตวายเรื้อรัง</a:t>
            </a:r>
            <a:r>
              <a:rPr lang="en-US" sz="32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(Renal Replacement Therapy) </a:t>
            </a:r>
            <a:r>
              <a:rPr lang="th-TH" sz="32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8369572-0AE0-4466-9FF9-CC4C42F293EB}"/>
              </a:ext>
            </a:extLst>
          </p:cNvPr>
          <p:cNvGraphicFramePr>
            <a:graphicFrameLocks noGrp="1"/>
          </p:cNvGraphicFramePr>
          <p:nvPr/>
        </p:nvGraphicFramePr>
        <p:xfrm>
          <a:off x="323528" y="915566"/>
          <a:ext cx="8568952" cy="410940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90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2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9126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กรณี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ปีงบประมาณ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2565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64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1. </a:t>
                      </a:r>
                      <a:r>
                        <a:rPr lang="th-TH" sz="1800" b="1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การขึ้นทะเบียนหน่วยบริการ </a:t>
                      </a:r>
                      <a:r>
                        <a:rPr lang="en-US" sz="1800" b="1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HD</a:t>
                      </a:r>
                      <a:endParaRPr lang="th-TH" sz="18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8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ประกาศฯ การตรวจประเมินเพื่อขึ้นทะเบียนหน่วย 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HD </a:t>
                      </a:r>
                      <a:r>
                        <a:rPr lang="th-TH" sz="18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พ.ศ.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2564  </a:t>
                      </a:r>
                      <a:endParaRPr lang="th-TH" sz="1800" b="1" baseline="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8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ยกเลิกการใช้เอกสารรับรอง ของ </a:t>
                      </a:r>
                      <a:r>
                        <a:rPr lang="th-TH" sz="1800" b="1" baseline="0" dirty="0" err="1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ตร</a:t>
                      </a:r>
                      <a:r>
                        <a:rPr lang="th-TH" sz="18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ต.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205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2.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การลงทะเบียนผู้ป่วย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RRT </a:t>
                      </a:r>
                      <a:endParaRPr lang="th-TH" sz="18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8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ผู้ป่วยสามารถเลือกวิธีการบำบัดทดแทนไตตามเหมาะสมกับ 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Lifestyle</a:t>
                      </a:r>
                      <a:r>
                        <a:rPr lang="th-TH" sz="18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และดุลยพินิจของอายุรแพทย์โรคไต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8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หน่วย 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HD </a:t>
                      </a:r>
                      <a:r>
                        <a:rPr lang="th-TH" sz="18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ลงทะเบียน 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/ Shift mode </a:t>
                      </a:r>
                      <a:r>
                        <a:rPr lang="th-TH" sz="18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ให้ผู้ป่วยโดยไม่ต้องผ่านการพิจารณาของ </a:t>
                      </a:r>
                      <a:r>
                        <a:rPr lang="th-TH" sz="1800" b="1" baseline="0" dirty="0" err="1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คก</a:t>
                      </a:r>
                      <a:r>
                        <a:rPr lang="th-TH" sz="18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ก.ไตเขต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</a:t>
                      </a:r>
                      <a:endParaRPr lang="th-TH" sz="18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64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3.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การจ่ายชดเชยบริการ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HD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5113" indent="-265113" algn="l">
                        <a:buFont typeface="Arial" panose="020B0604020202020204" pitchFamily="34" charset="0"/>
                        <a:buChar char="•"/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การใช้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single use dialyzer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ในผู้ป่วย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HD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กลุ่มเสี่ยง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6454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4.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ระบบบันทึกข้อมูลการให้บริการผู้ป่วย</a:t>
                      </a:r>
                      <a:b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</a:b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    ไตวายเรื้อรังระยะสุดท้าย (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CKD DMIS)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5113" indent="-265113" algn="l">
                        <a:buFont typeface="Arial" panose="020B0604020202020204" pitchFamily="34" charset="0"/>
                        <a:buChar char="•"/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จัดทำโปรแกรม(ใหม่) ลงทะเบียนและบันทึกข้อมูลให้บริการผู้ป่วยไตวายเรื้อรังระยะสุดท้าย </a:t>
                      </a:r>
                      <a:b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</a:b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เริ่ม 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1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มค.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65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7565657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06FFD8-1BB3-4DD9-BE2D-89324688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23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F3776A2A-F275-421A-BC79-B143DA3777FD}"/>
              </a:ext>
            </a:extLst>
          </p:cNvPr>
          <p:cNvGrpSpPr/>
          <p:nvPr/>
        </p:nvGrpSpPr>
        <p:grpSpPr>
          <a:xfrm>
            <a:off x="4932040" y="2542410"/>
            <a:ext cx="3296531" cy="2437228"/>
            <a:chOff x="2474476" y="982024"/>
            <a:chExt cx="7965255" cy="4824175"/>
          </a:xfrm>
        </p:grpSpPr>
        <p:pic>
          <p:nvPicPr>
            <p:cNvPr id="4" name="Picture 4" descr="หลอมรวมเครือข่าย">
              <a:extLst>
                <a:ext uri="{FF2B5EF4-FFF2-40B4-BE49-F238E27FC236}">
                  <a16:creationId xmlns:a16="http://schemas.microsoft.com/office/drawing/2014/main" id="{27E2B96C-D9B9-46EA-BD2C-16062ECCF6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4476" y="2600209"/>
              <a:ext cx="7965255" cy="32059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23902F1-E497-4660-A95D-7178235E47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3027" y="982024"/>
              <a:ext cx="4685211" cy="1409700"/>
            </a:xfrm>
            <a:prstGeom prst="rect">
              <a:avLst/>
            </a:prstGeom>
          </p:spPr>
        </p:pic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23AADB-AA19-4E79-8AE2-C88EFB8E4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6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9727732-27EB-4532-B5C5-138D475708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7596" y="195486"/>
            <a:ext cx="4752528" cy="18722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487A751-01F8-41D3-80CB-FF50993C6E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7596" y="2211710"/>
            <a:ext cx="4752528" cy="1440160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4722DE40-B3C1-4E7C-8F02-46A8BF1FE7EA}"/>
              </a:ext>
            </a:extLst>
          </p:cNvPr>
          <p:cNvSpPr/>
          <p:nvPr/>
        </p:nvSpPr>
        <p:spPr>
          <a:xfrm>
            <a:off x="611560" y="987574"/>
            <a:ext cx="1440160" cy="1080120"/>
          </a:xfrm>
          <a:prstGeom prst="rightArrow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BCA477-CEB5-44BB-BED3-EC4724C48C80}"/>
              </a:ext>
            </a:extLst>
          </p:cNvPr>
          <p:cNvSpPr txBox="1"/>
          <p:nvPr/>
        </p:nvSpPr>
        <p:spPr>
          <a:xfrm>
            <a:off x="683568" y="1204469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90A2CE91-AE16-4F64-B2F8-A349641AAB32}"/>
              </a:ext>
            </a:extLst>
          </p:cNvPr>
          <p:cNvSpPr/>
          <p:nvPr/>
        </p:nvSpPr>
        <p:spPr>
          <a:xfrm>
            <a:off x="323528" y="3904825"/>
            <a:ext cx="2376264" cy="936104"/>
          </a:xfrm>
          <a:prstGeom prst="rightArrow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กรอบการนำเสนอ</a:t>
            </a:r>
            <a:endParaRPr lang="en-US" sz="28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A41FC4-56A6-4AFF-8150-F4132E24FCA5}"/>
              </a:ext>
            </a:extLst>
          </p:cNvPr>
          <p:cNvSpPr txBox="1"/>
          <p:nvPr/>
        </p:nvSpPr>
        <p:spPr>
          <a:xfrm>
            <a:off x="2927596" y="3993907"/>
            <a:ext cx="4572000" cy="954107"/>
          </a:xfrm>
          <a:prstGeom prst="rect">
            <a:avLst/>
          </a:prstGeom>
          <a:solidFill>
            <a:srgbClr val="FFCCCC"/>
          </a:solidFill>
        </p:spPr>
        <p:txBody>
          <a:bodyPr wrap="square">
            <a:spAutoFit/>
          </a:bodyPr>
          <a:lstStyle/>
          <a:p>
            <a:pPr algn="ctr"/>
            <a:r>
              <a:rPr lang="th-TH" sz="28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หลักเกณฑ์การดำเนินงาน/บริหารจัดการกองทุน ที่เปลี่ยนแปลง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39822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4641B70-F03B-48CE-B1E9-D284609EB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296734"/>
              </p:ext>
            </p:extLst>
          </p:nvPr>
        </p:nvGraphicFramePr>
        <p:xfrm>
          <a:off x="179512" y="339502"/>
          <a:ext cx="8064896" cy="467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5821">
                  <a:extLst>
                    <a:ext uri="{9D8B030D-6E8A-4147-A177-3AD203B41FA5}">
                      <a16:colId xmlns:a16="http://schemas.microsoft.com/office/drawing/2014/main" val="1823005167"/>
                    </a:ext>
                  </a:extLst>
                </a:gridCol>
                <a:gridCol w="1889075">
                  <a:extLst>
                    <a:ext uri="{9D8B030D-6E8A-4147-A177-3AD203B41FA5}">
                      <a16:colId xmlns:a16="http://schemas.microsoft.com/office/drawing/2014/main" val="44584542"/>
                    </a:ext>
                  </a:extLst>
                </a:gridCol>
              </a:tblGrid>
              <a:tr h="305524"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จำนวนเงิน (ล้านบาท)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654908"/>
                  </a:ext>
                </a:extLst>
              </a:tr>
              <a:tr h="305524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</a:t>
                      </a:r>
                      <a:r>
                        <a:rPr lang="th-TH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บริการทางการแพทย์เหมาจ่ายรายหัว</a:t>
                      </a:r>
                      <a:endParaRPr lang="en-US" sz="1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158,294.4233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801612"/>
                  </a:ext>
                </a:extLst>
              </a:tr>
              <a:tr h="235788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</a:t>
                      </a:r>
                      <a:r>
                        <a:rPr lang="th-TH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บริการผู้ติดเชื่อเอชไอวีและผู้ป่วยเอดส์</a:t>
                      </a:r>
                      <a:endParaRPr lang="en-US" sz="1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3,768.1088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913410"/>
                  </a:ext>
                </a:extLst>
              </a:tr>
              <a:tr h="305524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</a:t>
                      </a:r>
                      <a:r>
                        <a:rPr lang="th-TH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บริการผู้ป่วยไตวายเรื้อรัง</a:t>
                      </a:r>
                      <a:endParaRPr lang="en-US" sz="1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9,731.3395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117001"/>
                  </a:ext>
                </a:extLst>
              </a:tr>
              <a:tr h="21330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</a:t>
                      </a:r>
                      <a:r>
                        <a:rPr lang="th-TH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บริการควบคุมป้องกันและรักษาโรคเรื้อรัง</a:t>
                      </a:r>
                      <a:endParaRPr lang="en-US" sz="1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1,154.7800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121067"/>
                  </a:ext>
                </a:extLst>
              </a:tr>
              <a:tr h="305524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</a:t>
                      </a:r>
                      <a:r>
                        <a:rPr lang="th-TH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ค่าใช้จ่ายสำหรับหน่วยบริการในพื้นที่กันดาร พื้นที่เสี่ยงภัย และพื้นที่จังหวัดชายแดนภาคใต้</a:t>
                      </a:r>
                      <a:endParaRPr lang="en-US" sz="1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1,490.2880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517960"/>
                  </a:ext>
                </a:extLst>
              </a:tr>
              <a:tr h="26282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</a:t>
                      </a:r>
                      <a:r>
                        <a:rPr lang="th-TH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ค่าบริการสาธารณสุขสำหรับผู้มีภาวะพึ่งพิงในชุมชน</a:t>
                      </a:r>
                      <a:endParaRPr lang="en-US" sz="1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990.1080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305397"/>
                  </a:ext>
                </a:extLst>
              </a:tr>
              <a:tr h="305524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7. </a:t>
                      </a:r>
                      <a:r>
                        <a:rPr lang="th-TH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ค่าบริการสาธารณสุขเพิ่มเติมสำหรับการบริการระดับปฐมภูมิ</a:t>
                      </a:r>
                      <a:endParaRPr lang="en-US" sz="1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319.2800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486217"/>
                  </a:ext>
                </a:extLst>
              </a:tr>
              <a:tr h="240332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8. </a:t>
                      </a:r>
                      <a:r>
                        <a:rPr lang="th-TH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ค่าบริการสาธารณสุขร่วมกับองค์กรปกครองส่วนท้องถิ่น</a:t>
                      </a:r>
                      <a:endParaRPr lang="en-US" sz="1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2,769.9300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156290"/>
                  </a:ext>
                </a:extLst>
              </a:tr>
              <a:tr h="305524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9. </a:t>
                      </a:r>
                      <a:r>
                        <a:rPr lang="th-TH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ค่าบริการสาธารณสุขสำหรับบริการกรณีโรคติดชื้อไวรัสโค</a:t>
                      </a:r>
                      <a:r>
                        <a:rPr lang="th-TH" sz="1400" b="1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</a:t>
                      </a:r>
                      <a:r>
                        <a:rPr lang="th-TH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 </a:t>
                      </a:r>
                      <a:r>
                        <a:rPr lang="en-US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2019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825.0800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84691"/>
                  </a:ext>
                </a:extLst>
              </a:tr>
              <a:tr h="305524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10. </a:t>
                      </a:r>
                      <a:r>
                        <a:rPr lang="th-TH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เงินช่วยเหลือเบื้องต้นผู้รับบริการและผู้ให้บริการ</a:t>
                      </a:r>
                      <a:endParaRPr lang="en-US" sz="1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283.0300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667143"/>
                  </a:ext>
                </a:extLst>
              </a:tr>
              <a:tr h="305524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11. </a:t>
                      </a:r>
                      <a:r>
                        <a:rPr lang="th-TH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ค่าบริการสร้างเสริมสุขภาพและป้องกันโรค</a:t>
                      </a:r>
                      <a:endParaRPr lang="en-US" sz="1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19,265.4218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603637"/>
                  </a:ext>
                </a:extLst>
              </a:tr>
              <a:tr h="323714">
                <a:tc>
                  <a:txBody>
                    <a:bodyPr/>
                    <a:lstStyle/>
                    <a:p>
                      <a:r>
                        <a:rPr lang="th-TH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รวมทั้งสิ้น</a:t>
                      </a:r>
                      <a:endParaRPr lang="en-US" sz="1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198,891.7894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097217"/>
                  </a:ext>
                </a:extLst>
              </a:tr>
              <a:tr h="323714">
                <a:tc>
                  <a:txBody>
                    <a:bodyPr/>
                    <a:lstStyle/>
                    <a:p>
                      <a:r>
                        <a:rPr lang="th-TH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ค่าแรงของหน่วยบริการของรัฐในระบบหลักประกันสุขภาพแห่งชาติ</a:t>
                      </a:r>
                      <a:endParaRPr lang="en-US" sz="1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58,341.5954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750935"/>
                  </a:ext>
                </a:extLst>
              </a:tr>
              <a:tr h="323714">
                <a:tc>
                  <a:txBody>
                    <a:bodyPr/>
                    <a:lstStyle/>
                    <a:p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รวมกองทุนหลักประกันสุขภาพแห่งชาติ (ไม่รวมเงินเดือนหน่วยบริการของรัฐ)</a:t>
                      </a:r>
                      <a:endParaRPr lang="en-US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140,550.1940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39411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AA577E4-36C5-4E16-A5A0-240F550CC3F3}"/>
              </a:ext>
            </a:extLst>
          </p:cNvPr>
          <p:cNvSpPr txBox="1"/>
          <p:nvPr/>
        </p:nvSpPr>
        <p:spPr>
          <a:xfrm>
            <a:off x="251520" y="59888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การบริหารจัดการกองทุนหลักประกันสุขภาพแห่งชาติ ภาพรวม</a:t>
            </a:r>
            <a:endParaRPr lang="en-US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87166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8369572-0AE0-4466-9FF9-CC4C42F29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587935"/>
              </p:ext>
            </p:extLst>
          </p:nvPr>
        </p:nvGraphicFramePr>
        <p:xfrm>
          <a:off x="323224" y="787685"/>
          <a:ext cx="8713272" cy="38252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732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1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9889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ปีงบประมาณ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2564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ปีงบประมาณ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2565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1.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ค่าบริการผู้ป่วยนอกทั่วไป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rgbClr val="0000CC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782640"/>
                  </a:ext>
                </a:extLst>
              </a:tr>
              <a:tr h="872705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0135" algn="l"/>
                        </a:tabLst>
                      </a:pPr>
                      <a:r>
                        <a:rPr lang="th-TH" altLang="th-TH" sz="2000" b="1" kern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การบริหารกองทุนผู้ป่วยนอก เขต </a:t>
                      </a:r>
                      <a:r>
                        <a:rPr lang="en-US" altLang="th-TH" sz="2000" b="1" kern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13 </a:t>
                      </a:r>
                      <a:r>
                        <a:rPr lang="th-TH" altLang="th-TH" sz="2000" b="1" kern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กรุงเทพมหานคร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1. </a:t>
                      </a:r>
                      <a:r>
                        <a:rPr lang="th-TH" sz="1800" b="1" kern="120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ปรับระบบการส่งข้อมูลจาก โปรแกรม </a:t>
                      </a:r>
                      <a:r>
                        <a:rPr lang="en-US" sz="1800" b="1" kern="120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OP BKK Claim </a:t>
                      </a:r>
                      <a:r>
                        <a:rPr lang="th-TH" sz="1800" b="1" kern="120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ให้ส่งผ่าน </a:t>
                      </a:r>
                      <a:r>
                        <a:rPr lang="en-US" sz="1800" b="1" kern="120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e-Claim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2. </a:t>
                      </a:r>
                      <a:r>
                        <a:rPr lang="th-TH" sz="18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หลักเกณฑ์การบริหารการจ่าย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th-TH" sz="18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 </a:t>
                      </a:r>
                      <a:r>
                        <a:rPr lang="en-US" sz="18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2.1 </a:t>
                      </a:r>
                      <a:r>
                        <a:rPr lang="th-TH" sz="18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การบริหารจัดการงบบริการผู้ป่วยนอก (</a:t>
                      </a:r>
                      <a:r>
                        <a:rPr lang="en-US" sz="18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Global budget)  </a:t>
                      </a:r>
                      <a:r>
                        <a:rPr lang="th-TH" sz="18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กรณี </a:t>
                      </a:r>
                      <a:r>
                        <a:rPr lang="en-US" sz="18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model 5 </a:t>
                      </a:r>
                      <a:r>
                        <a:rPr lang="th-TH" sz="1800" b="1" baseline="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เป็นกองทุนภาพรวมทุกเครือข่าย </a:t>
                      </a:r>
                      <a:r>
                        <a:rPr lang="th-TH" sz="1800" b="1" baseline="0" dirty="0">
                          <a:solidFill>
                            <a:schemeClr val="accent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</a:t>
                      </a:r>
                      <a:r>
                        <a:rPr lang="th-TH" sz="18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และจ่ายให้แก่หน่วยบริการปฐมภูมิ ตามรายการ </a:t>
                      </a:r>
                      <a:r>
                        <a:rPr lang="en-US" sz="18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Fee Schedule  </a:t>
                      </a:r>
                      <a:r>
                        <a:rPr lang="th-TH" sz="18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โดยการจ่ายให้ใช้ระบบ </a:t>
                      </a:r>
                      <a:r>
                        <a:rPr lang="en-US" sz="18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point systems </a:t>
                      </a:r>
                      <a:r>
                        <a:rPr lang="th-TH" sz="18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เบื้องต้น จ่ายชดเชย </a:t>
                      </a:r>
                      <a:r>
                        <a:rPr lang="en-US" sz="18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point </a:t>
                      </a:r>
                      <a:r>
                        <a:rPr lang="th-TH" sz="18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ละ 1 บาท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th-TH" sz="18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 </a:t>
                      </a:r>
                      <a:r>
                        <a:rPr lang="en-US" sz="18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2.2 </a:t>
                      </a:r>
                      <a:r>
                        <a:rPr lang="th-TH" sz="18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การกันเงินเป็น </a:t>
                      </a:r>
                      <a:r>
                        <a:rPr lang="en-US" sz="18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Central reimburse </a:t>
                      </a:r>
                      <a:r>
                        <a:rPr lang="th-TH" sz="18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ภายในเขต กทม. โดยกำหนดวงเงินจาก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th-TH" sz="18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ข้อมูลบริการที่ผ่านมา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th-TH" sz="18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  </a:t>
                      </a:r>
                      <a:r>
                        <a:rPr lang="en-US" sz="18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2.3 </a:t>
                      </a:r>
                      <a:r>
                        <a:rPr lang="th-TH" sz="18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การหักเงินเดือนหน่วยบริการภาครัฐ ใน กทม. (จัดประชุมเจรจาร่วมกับหน่วยบริการภาครัฐที่เกี่ยวข้อง)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baseline="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(อยู่ระหว่างดำเนินการ นำเสนอ/หารือ </a:t>
                      </a:r>
                      <a:r>
                        <a:rPr lang="en-US" sz="1800" b="1" baseline="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CFO </a:t>
                      </a:r>
                      <a:r>
                        <a:rPr lang="th-TH" sz="1800" b="1" baseline="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และ อปสข.กทม.) ประชุม </a:t>
                      </a:r>
                      <a:r>
                        <a:rPr lang="en-US" sz="1800" b="1" baseline="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CFO 10 </a:t>
                      </a:r>
                      <a:r>
                        <a:rPr lang="th-TH" sz="1800" b="1" baseline="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กย. , ประชุม อปสข </a:t>
                      </a:r>
                      <a:r>
                        <a:rPr lang="en-US" sz="1800" b="1" baseline="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15 </a:t>
                      </a:r>
                      <a:r>
                        <a:rPr lang="th-TH" sz="1800" b="1" baseline="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กย.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476896"/>
                  </a:ext>
                </a:extLst>
              </a:tr>
            </a:tbl>
          </a:graphicData>
        </a:graphic>
      </p:graphicFrame>
      <p:sp>
        <p:nvSpPr>
          <p:cNvPr id="8" name="Title 2">
            <a:extLst>
              <a:ext uri="{FF2B5EF4-FFF2-40B4-BE49-F238E27FC236}">
                <a16:creationId xmlns:a16="http://schemas.microsoft.com/office/drawing/2014/main" id="{85A61F2A-4B76-4C61-8D97-3139B9BD1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67961"/>
            <a:ext cx="7560840" cy="449437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/>
            <a:r>
              <a:rPr lang="th-TH" sz="28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หลักเกณฑ์การดำเนินงาน/บริหารจัดการกองทุน ที่เปลี่ยนแปลง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146220-8842-414B-AA71-EE58FC452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89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8369572-0AE0-4466-9FF9-CC4C42F29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622804"/>
              </p:ext>
            </p:extLst>
          </p:nvPr>
        </p:nvGraphicFramePr>
        <p:xfrm>
          <a:off x="173686" y="649093"/>
          <a:ext cx="8796629" cy="393510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174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91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ปีงบประมาณ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2564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ปีงบประมาณ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2565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44">
                <a:tc gridSpan="2"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2. 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ค่าบริการผู้ป่วยในทั่วไป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th-TH" sz="1800" b="1" dirty="0">
                        <a:solidFill>
                          <a:srgbClr val="FF0000"/>
                        </a:solidFill>
                        <a:effectLst/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106604"/>
                  </a:ext>
                </a:extLst>
              </a:tr>
              <a:tr h="1107093">
                <a:tc>
                  <a:txBody>
                    <a:bodyPr/>
                    <a:lstStyle/>
                    <a:p>
                      <a:pPr algn="l"/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- </a:t>
                      </a: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กรณีเด็กแรกเกิดที่น้ำหนักน้อยกว่า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1,500</a:t>
                      </a: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กรัม หรือเด็กแรกเกิดที่ป่วย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baseline="0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อัตราจ่าย  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9,000 </a:t>
                      </a:r>
                      <a:r>
                        <a:rPr lang="th-TH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บาท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/</a:t>
                      </a: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AdjRW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  <a:p>
                      <a:pPr algn="l"/>
                      <a:endParaRPr lang="th-TH" sz="1600" b="1" dirty="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1.</a:t>
                      </a: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กรณีเด็กแรกเกิดที่ป่วย หรือเด็กแรกเกิดที่น้ำหนักตัวน้อยกว่า 1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,</a:t>
                      </a: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500 กรัม </a:t>
                      </a:r>
                      <a:r>
                        <a:rPr lang="th-TH" sz="1600" b="1" baseline="0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อัตราจ่าย </a:t>
                      </a:r>
                      <a:r>
                        <a:rPr lang="th-TH" sz="1600" b="1" kern="12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9</a:t>
                      </a: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,</a:t>
                      </a:r>
                      <a:r>
                        <a:rPr lang="th-TH" sz="1600" b="1" kern="12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000 บาทต่อ </a:t>
                      </a:r>
                      <a:r>
                        <a:rPr lang="en-US" sz="1600" b="1" kern="1200" dirty="0" err="1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adjRW</a:t>
                      </a:r>
                      <a:endParaRPr lang="en-US" sz="1600" b="1" kern="1200" dirty="0">
                        <a:solidFill>
                          <a:srgbClr val="FF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  <a:p>
                      <a:pPr algn="l"/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2.</a:t>
                      </a: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กรณีเด็กแรกเกิดที่น้ำหนักน้อยกว่า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1,500</a:t>
                      </a: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กรัม หรือเด็กแรกเกิดที่ป่วย </a:t>
                      </a:r>
                      <a:r>
                        <a:rPr lang="th-TH" sz="1600" b="1" u="sng" kern="120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ที่ได้รับหัตถการเพื่อการรักษาที่จำเป็นและราคาแพงตามเงื่อนไข </a:t>
                      </a:r>
                      <a:r>
                        <a:rPr lang="th-TH" sz="1600" b="1" kern="120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th-TH" sz="1600" b="1" baseline="0" dirty="0"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อัตราจ่าย </a:t>
                      </a:r>
                      <a:r>
                        <a:rPr lang="en-US" sz="1600" b="1" baseline="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12,000 </a:t>
                      </a:r>
                      <a:r>
                        <a:rPr lang="th-TH" sz="1600" b="1" baseline="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บาท</a:t>
                      </a:r>
                      <a:r>
                        <a:rPr lang="en-US" sz="1600" b="1" baseline="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/</a:t>
                      </a:r>
                      <a:r>
                        <a:rPr lang="en-US" sz="1600" b="1" baseline="0" dirty="0" err="1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AdjRW</a:t>
                      </a:r>
                      <a:endParaRPr lang="th-TH" sz="1600" b="1" dirty="0">
                        <a:solidFill>
                          <a:srgbClr val="FF0000"/>
                        </a:solidFill>
                        <a:effectLst/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56565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การใช้บริการรักษาด้วยโรคที่มีค่าใช้จ่ายสูงเกินปกติ (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Outlier Reimbursement Schedule: ORS) </a:t>
                      </a:r>
                      <a:endParaRPr lang="th-TH" sz="1600" b="1" kern="1200" dirty="0">
                        <a:solidFill>
                          <a:schemeClr val="dk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476896"/>
                  </a:ext>
                </a:extLst>
              </a:tr>
              <a:tr h="378941"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บริการในเขตฯ กรณีบริการดูแลแบบประคับประคอง ใน</a:t>
                      </a:r>
                      <a:r>
                        <a:rPr lang="th-TH" sz="16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ผู้ป่วยระยะสุดท้ายที่บ้าน (อยู่ระหว่างการหารือผู้บริหาร)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411025"/>
                  </a:ext>
                </a:extLst>
              </a:tr>
              <a:tr h="1059866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80135" algn="l"/>
                        </a:tabLst>
                        <a:defRPr/>
                      </a:pP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-การบริการผ่าตัดแบบไม่ค้างคืน (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One day surgery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) จำนวน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41 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รายการ</a:t>
                      </a:r>
                      <a:b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</a:b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-การบริการผ่าตัดผ่านกล้องแบบทำลายเนื้อเยื่อน้อย (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Minimally Invasive Surgery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: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MIS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) จำนวน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8 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รายการ</a:t>
                      </a:r>
                      <a:endParaRPr lang="th-TH" altLang="th-TH" sz="1600" b="1" kern="0" dirty="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เพิ่มรายการบริการใหม่</a:t>
                      </a:r>
                      <a:r>
                        <a:rPr lang="en-US" sz="16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th-TH" sz="16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ดังนี้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th-TH" sz="16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บริการ </a:t>
                      </a:r>
                      <a:r>
                        <a:rPr lang="en-US" sz="16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ODS</a:t>
                      </a:r>
                      <a:r>
                        <a:rPr lang="th-TH" sz="16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จำนวน </a:t>
                      </a:r>
                      <a:r>
                        <a:rPr lang="en-US" sz="16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19 </a:t>
                      </a:r>
                      <a:r>
                        <a:rPr lang="th-TH" sz="16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รายการ</a:t>
                      </a:r>
                      <a:endParaRPr lang="en-US" sz="1600" b="1" baseline="0" dirty="0">
                        <a:solidFill>
                          <a:srgbClr val="0000CC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th-TH" sz="16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บริการ </a:t>
                      </a:r>
                      <a:r>
                        <a:rPr lang="en-US" sz="16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MIS </a:t>
                      </a:r>
                      <a:r>
                        <a:rPr lang="th-TH" sz="16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จำนวน </a:t>
                      </a:r>
                      <a:r>
                        <a:rPr lang="en-US" sz="16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6 </a:t>
                      </a:r>
                      <a:r>
                        <a:rPr lang="th-TH" sz="1600" b="1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รายการ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baseline="0" dirty="0">
                        <a:solidFill>
                          <a:srgbClr val="0000CC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938718"/>
                  </a:ext>
                </a:extLst>
              </a:tr>
            </a:tbl>
          </a:graphicData>
        </a:graphic>
      </p:graphicFrame>
      <p:sp>
        <p:nvSpPr>
          <p:cNvPr id="9" name="Title 2">
            <a:extLst>
              <a:ext uri="{FF2B5EF4-FFF2-40B4-BE49-F238E27FC236}">
                <a16:creationId xmlns:a16="http://schemas.microsoft.com/office/drawing/2014/main" id="{915EBB97-D348-4E4D-AA70-0CC69A163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09124"/>
            <a:ext cx="7560840" cy="449437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/>
            <a:r>
              <a:rPr lang="th-TH" sz="28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หลักเกณฑ์การดำเนินงาน/บริหารจัดการกองทุน ที่เปลี่ยนแปลง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E534256-CA6A-424F-A6AD-15854CD6BA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522152"/>
              </p:ext>
            </p:extLst>
          </p:nvPr>
        </p:nvGraphicFramePr>
        <p:xfrm>
          <a:off x="7812360" y="351654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showAsIcon="1" r:id="rId2" imgW="914570" imgH="771690" progId="AcroExch.Document.11">
                  <p:embed/>
                </p:oleObj>
              </mc:Choice>
              <mc:Fallback>
                <p:oleObj name="Acrobat Document" showAsIcon="1" r:id="rId2" imgW="914570" imgH="771690" progId="AcroExch.Document.11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2E9D51D-21D0-48AE-BB02-3E7C372FEE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812360" y="351654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582950-E503-4FE9-9BB4-A60B4F35B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04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8369572-0AE0-4466-9FF9-CC4C42F29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220357"/>
              </p:ext>
            </p:extLst>
          </p:nvPr>
        </p:nvGraphicFramePr>
        <p:xfrm>
          <a:off x="173686" y="555526"/>
          <a:ext cx="8796628" cy="419960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174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9128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ปีงบประมาณ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2564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ปีงบประมาณ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2565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44"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3.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ค่าบริการกรณีเฉพาะ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th-TH" sz="1800" b="1" dirty="0">
                        <a:solidFill>
                          <a:srgbClr val="FF0000"/>
                        </a:solidFill>
                        <a:effectLst/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106604"/>
                  </a:ext>
                </a:extLst>
              </a:tr>
              <a:tr h="356533"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ค่าบริการ </a:t>
                      </a:r>
                      <a:r>
                        <a:rPr lang="en-US" sz="1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OPAE</a:t>
                      </a:r>
                      <a:endParaRPr lang="th-TH" sz="1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เพิ่มรายการจ่าย ทุกรายการเป็น </a:t>
                      </a:r>
                      <a:r>
                        <a:rPr lang="en-US" sz="1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Fee schedule (</a:t>
                      </a:r>
                      <a:r>
                        <a:rPr lang="th-TH" sz="1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เดิมถ้าไม่มีการกำหนดจ่ายตาม </a:t>
                      </a:r>
                      <a:r>
                        <a:rPr lang="en-US" sz="1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Fee For Service)</a:t>
                      </a:r>
                      <a:endParaRPr lang="th-TH" sz="1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565657"/>
                  </a:ext>
                </a:extLst>
              </a:tr>
              <a:tr h="5693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u="none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กรณีการสวนหัวใจ (</a:t>
                      </a:r>
                      <a:r>
                        <a:rPr lang="en-US" sz="1800" b="1" u="none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Coronary Artery  Angiography-CAG</a:t>
                      </a:r>
                      <a:r>
                        <a:rPr lang="th-TH" sz="1800" b="1" u="none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)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1.</a:t>
                      </a:r>
                      <a:r>
                        <a:rPr lang="th-TH" sz="1800" b="1" u="none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บันทึกข้อมูลรายละเอียดตาม </a:t>
                      </a:r>
                      <a:r>
                        <a:rPr lang="en-US" sz="1800" b="1" u="none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one page  </a:t>
                      </a:r>
                      <a:r>
                        <a:rPr lang="th-TH" sz="1800" b="1" u="none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ที่</a:t>
                      </a:r>
                      <a:r>
                        <a:rPr lang="th-TH" sz="1800" b="1" u="none" kern="1200" dirty="0" err="1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เวป</a:t>
                      </a:r>
                      <a:r>
                        <a:rPr lang="en-US" sz="1800" b="1" u="none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e-Claim</a:t>
                      </a:r>
                      <a:endParaRPr lang="th-TH" sz="1800" b="1" u="none" kern="1200" dirty="0">
                        <a:solidFill>
                          <a:schemeClr val="dk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u="none" kern="12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(เพิ่มเติม ถ้าไม่พบข้อมูล </a:t>
                      </a:r>
                      <a:r>
                        <a:rPr lang="en-US" sz="1800" b="1" u="none" kern="12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one page </a:t>
                      </a:r>
                      <a:r>
                        <a:rPr lang="th-TH" sz="1800" b="1" u="none" kern="12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จะถูก </a:t>
                      </a:r>
                      <a:r>
                        <a:rPr lang="en-US" sz="1800" b="1" u="none" kern="12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DENY </a:t>
                      </a:r>
                      <a:r>
                        <a:rPr lang="th-TH" sz="1800" b="1" u="none" kern="12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ใน </a:t>
                      </a:r>
                      <a:r>
                        <a:rPr lang="en-US" sz="1800" b="1" u="none" kern="12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e-Claim</a:t>
                      </a:r>
                      <a:r>
                        <a:rPr lang="th-TH" sz="1800" b="1" u="none" kern="1200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)</a:t>
                      </a:r>
                      <a:endParaRPr lang="en-US" sz="1800" b="1" u="none" kern="1200" dirty="0">
                        <a:solidFill>
                          <a:srgbClr val="FF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2.</a:t>
                      </a:r>
                      <a:r>
                        <a:rPr lang="th-TH" sz="1800" b="1" u="none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บันทึกข้อมูลเบิก </a:t>
                      </a:r>
                      <a:r>
                        <a:rPr lang="en-US" sz="1800" b="1" u="none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e-Claim</a:t>
                      </a:r>
                      <a:r>
                        <a:rPr lang="th-TH" sz="1800" b="1" u="none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(หมือนเดิม)</a:t>
                      </a:r>
                      <a:endParaRPr lang="en-US" sz="1800" b="1" u="none" kern="1200" dirty="0">
                        <a:solidFill>
                          <a:schemeClr val="dk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476896"/>
                  </a:ext>
                </a:extLst>
              </a:tr>
              <a:tr h="3789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บริการผ่าตัดข้อเข่าเสื่อม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  การขออนุมัติก่อนผ่าตัด (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Pre Authorized)</a:t>
                      </a: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กรณีผ่าตัดเปลี่ยนข้อเข่าเทียมทั้งข้อ (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total knee arthroplasty, TKA) </a:t>
                      </a: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ในผู้ป่วยอายุไม่เกิน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55</a:t>
                      </a: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ปี ที่วินิจฉัยเป็นข้อเข่าเสื่อมปฐมภูมิ หรือข้อเข่าเสื่อมไม่ทราบสาเหตุ (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Primary or unspecified knee OA) </a:t>
                      </a:r>
                      <a:r>
                        <a:rPr kumimoji="0" lang="th-TH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ดำเนินการโดย สปสช. เขต</a:t>
                      </a:r>
                      <a:endParaRPr lang="th-TH" sz="1800" b="1" dirty="0">
                        <a:solidFill>
                          <a:srgbClr val="0000CC"/>
                        </a:solidFill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ไม่มีการกำหนดเป้าหมายบริการระดับเขต</a:t>
                      </a:r>
                    </a:p>
                    <a:p>
                      <a:pPr marL="280988" indent="-280988">
                        <a:buFont typeface="+mj-lt"/>
                        <a:buAutoNum type="arabicParenR"/>
                      </a:pPr>
                      <a:r>
                        <a:rPr lang="th-TH" sz="1800" b="1" i="0" u="none" strike="noStrike" kern="1200" baseline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การขออนุมัติก่อนผ่าตัด (</a:t>
                      </a:r>
                      <a:r>
                        <a:rPr lang="en-US" sz="1800" b="1" i="0" u="none" strike="noStrike" kern="1200" baseline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Pre Authorized)</a:t>
                      </a:r>
                      <a:r>
                        <a:rPr lang="th-TH" sz="1800" b="1" i="0" u="none" strike="noStrike" kern="1200" baseline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กรณีผ่าตัดเปลี่ยนข้อเข่าเทียมทั้งข้อ (</a:t>
                      </a:r>
                      <a:r>
                        <a:rPr lang="en-US" sz="1800" b="1" i="0" u="none" strike="noStrike" kern="1200" baseline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total knee arthroplasty, TKA) </a:t>
                      </a:r>
                      <a:r>
                        <a:rPr lang="th-TH" sz="1800" b="1" i="0" u="none" strike="noStrike" kern="1200" baseline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ในผู้ป่วยอายุไม่เกิน </a:t>
                      </a:r>
                      <a:r>
                        <a:rPr lang="en-US" sz="1800" b="1" i="0" u="none" strike="noStrike" kern="1200" baseline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55</a:t>
                      </a:r>
                      <a:r>
                        <a:rPr lang="th-TH" sz="1800" b="1" i="0" u="none" strike="noStrike" kern="1200" baseline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ปี ที่วินิจฉัยเป็นข้อเข่าเสื่อมปฐมภูมิ หรือข้อเข่าเสื่อมไม่ทราบสาเหตุ (</a:t>
                      </a:r>
                      <a:r>
                        <a:rPr lang="en-US" sz="1800" b="1" i="0" u="none" strike="noStrike" kern="1200" baseline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Primary or Unspecified Knee OA) </a:t>
                      </a:r>
                      <a:r>
                        <a:rPr lang="th-TH" sz="1800" b="1" i="0" u="sng" strike="noStrike" kern="1200" baseline="0" dirty="0">
                          <a:solidFill>
                            <a:srgbClr val="0000CC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ดำเนินการ</a:t>
                      </a:r>
                      <a:r>
                        <a:rPr lang="th-TH" sz="1800" b="1" u="sng" dirty="0">
                          <a:solidFill>
                            <a:srgbClr val="0000CC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โดย สปสช.ส่วนกลาง</a:t>
                      </a:r>
                      <a:endParaRPr lang="en-US" sz="1800" b="1" u="sng" dirty="0">
                        <a:solidFill>
                          <a:srgbClr val="0000CC"/>
                        </a:solidFill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  <a:p>
                      <a:pPr marL="280988" indent="-280988">
                        <a:buFont typeface="+mj-lt"/>
                        <a:buAutoNum type="arabicParenR"/>
                      </a:pPr>
                      <a:r>
                        <a:rPr lang="th-TH" sz="1800" b="1" dirty="0">
                          <a:solidFill>
                            <a:srgbClr val="0000CC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อยู่ระหว่างการปรับปรุง</a:t>
                      </a:r>
                      <a:r>
                        <a:rPr lang="th-TH" sz="1800" b="1" i="0" u="none" strike="noStrike" kern="1200" baseline="0" dirty="0">
                          <a:solidFill>
                            <a:srgbClr val="0000CC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ประกาศ สปสช. เรื่อง แนวปฏิบัติสำหรับการให้บริการผ่าตัดรักษาข้อเข่าเสื่อม</a:t>
                      </a:r>
                      <a:endParaRPr lang="th-TH" sz="1800" b="1" dirty="0">
                        <a:solidFill>
                          <a:srgbClr val="0000CC"/>
                        </a:solidFill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411025"/>
                  </a:ext>
                </a:extLst>
              </a:tr>
            </a:tbl>
          </a:graphicData>
        </a:graphic>
      </p:graphicFrame>
      <p:sp>
        <p:nvSpPr>
          <p:cNvPr id="9" name="Title 2">
            <a:extLst>
              <a:ext uri="{FF2B5EF4-FFF2-40B4-BE49-F238E27FC236}">
                <a16:creationId xmlns:a16="http://schemas.microsoft.com/office/drawing/2014/main" id="{915EBB97-D348-4E4D-AA70-0CC69A163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0479"/>
            <a:ext cx="7560840" cy="449437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/>
            <a:r>
              <a:rPr lang="th-TH" sz="24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หลักเกณฑ์การดำเนินงาน/บริหารจัดการกองทุน ที่เปลี่ยนแปลง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8D74DD-2632-4047-9CC9-1E78264E8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65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8369572-0AE0-4466-9FF9-CC4C42F29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680480"/>
              </p:ext>
            </p:extLst>
          </p:nvPr>
        </p:nvGraphicFramePr>
        <p:xfrm>
          <a:off x="173686" y="649093"/>
          <a:ext cx="8796628" cy="282800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174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9128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ปีงบประมาณ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2564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ปีงบประมาณ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2565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44"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3.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ค่าบริการกรณีเฉพาะ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 (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ต่อ)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th-TH" sz="1800" b="1" dirty="0">
                        <a:solidFill>
                          <a:srgbClr val="FF0000"/>
                        </a:solidFill>
                        <a:effectLst/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106604"/>
                  </a:ext>
                </a:extLst>
              </a:tr>
              <a:tr h="356533"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การเข้ารับบริการในหน่วยบริการอื่นกรณีเหตุสมควร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ขยายทั่วประเทศ เดิมเฉพาะกรณีเขตภาคอีสาน (รอข้อสรุป)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565657"/>
                  </a:ext>
                </a:extLst>
              </a:tr>
              <a:tr h="5693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การใช้บริการครั้งแรกกรณีลงทะเบียนเปลี่ยนสิทธิทันที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u="none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ยกเลิกการจ่าย (เนื่องจากมีการขยายกรณีเหตุสมควรได้ทั่วประเทศ)</a:t>
                      </a:r>
                      <a:endParaRPr lang="en-US" sz="1800" b="1" u="none" kern="1200" dirty="0">
                        <a:solidFill>
                          <a:schemeClr val="dk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476896"/>
                  </a:ext>
                </a:extLst>
              </a:tr>
              <a:tr h="378941"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รายการอุปกรณ์และอวัยวะเทียม</a:t>
                      </a:r>
                      <a:r>
                        <a:rPr lang="th-TH" sz="1800" b="1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ในการบำบัดรักษาโรค และข้อบ่งชี้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เพิ่ม</a:t>
                      </a:r>
                      <a:r>
                        <a:rPr lang="th-TH" sz="1800" b="1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รายการสิทธิประโยชน์ใหม่ตามมติการประชุมคณะกรรมการหลักประกันสุขภาพแห่งชาติ จำนวน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</a:t>
                      </a:r>
                      <a:r>
                        <a:rPr lang="th-TH" sz="1800" b="1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รายการ ได้แก่ อุปกรณ์สำหรับบริการ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Thrombectomy </a:t>
                      </a:r>
                      <a:r>
                        <a:rPr lang="th-TH" sz="1800" b="1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และอุปกรณ์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Coil embolization</a:t>
                      </a:r>
                      <a:endParaRPr lang="th-TH" sz="1800" b="1" kern="1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411025"/>
                  </a:ext>
                </a:extLst>
              </a:tr>
            </a:tbl>
          </a:graphicData>
        </a:graphic>
      </p:graphicFrame>
      <p:sp>
        <p:nvSpPr>
          <p:cNvPr id="9" name="Title 2">
            <a:extLst>
              <a:ext uri="{FF2B5EF4-FFF2-40B4-BE49-F238E27FC236}">
                <a16:creationId xmlns:a16="http://schemas.microsoft.com/office/drawing/2014/main" id="{915EBB97-D348-4E4D-AA70-0CC69A163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460"/>
            <a:ext cx="7560840" cy="449437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/>
            <a:r>
              <a:rPr lang="th-TH" sz="24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หลักเกณฑ์การดำเนินงาน/บริหารจัดการกองทุน ที่เปลี่ยนแปลง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8DD502-AAA1-40D2-B42A-5ECD77E4C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74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>
            <a:extLst>
              <a:ext uri="{FF2B5EF4-FFF2-40B4-BE49-F238E27FC236}">
                <a16:creationId xmlns:a16="http://schemas.microsoft.com/office/drawing/2014/main" id="{75ED254C-EE20-4867-BD7D-3BDBD0A8B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95486"/>
            <a:ext cx="7056784" cy="449437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/>
            <a:r>
              <a:rPr lang="th-TH" sz="24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หลักเกณฑ์การดำเนินงาน/บริหารจัดการกองทุน ที่เปลี่ยนแปลง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354710A-C499-4435-9D13-62B5518DD1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756394"/>
              </p:ext>
            </p:extLst>
          </p:nvPr>
        </p:nvGraphicFramePr>
        <p:xfrm>
          <a:off x="30176" y="918603"/>
          <a:ext cx="8862304" cy="330629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690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94">
                  <a:extLst>
                    <a:ext uri="{9D8B030D-6E8A-4147-A177-3AD203B41FA5}">
                      <a16:colId xmlns:a16="http://schemas.microsoft.com/office/drawing/2014/main" val="141569282"/>
                    </a:ext>
                  </a:extLst>
                </a:gridCol>
                <a:gridCol w="6051940">
                  <a:extLst>
                    <a:ext uri="{9D8B030D-6E8A-4147-A177-3AD203B41FA5}">
                      <a16:colId xmlns:a16="http://schemas.microsoft.com/office/drawing/2014/main" val="3669816622"/>
                    </a:ext>
                  </a:extLst>
                </a:gridCol>
              </a:tblGrid>
              <a:tr h="288032">
                <a:tc>
                  <a:txBody>
                    <a:bodyPr/>
                    <a:lstStyle>
                      <a:lvl1pPr marL="0" algn="l" defTabSz="514350" rtl="0" eaLnBrk="1" latinLnBrk="0" hangingPunct="1">
                        <a:defRPr sz="1013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257175" algn="l" defTabSz="514350" rtl="0" eaLnBrk="1" latinLnBrk="0" hangingPunct="1">
                        <a:defRPr sz="1013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514350" algn="l" defTabSz="514350" rtl="0" eaLnBrk="1" latinLnBrk="0" hangingPunct="1">
                        <a:defRPr sz="1013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771525" algn="l" defTabSz="514350" rtl="0" eaLnBrk="1" latinLnBrk="0" hangingPunct="1">
                        <a:defRPr sz="1013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028700" algn="l" defTabSz="514350" rtl="0" eaLnBrk="1" latinLnBrk="0" hangingPunct="1">
                        <a:defRPr sz="1013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285875" algn="l" defTabSz="514350" rtl="0" eaLnBrk="1" latinLnBrk="0" hangingPunct="1">
                        <a:defRPr sz="1013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1543050" algn="l" defTabSz="514350" rtl="0" eaLnBrk="1" latinLnBrk="0" hangingPunct="1">
                        <a:defRPr sz="1013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1800225" algn="l" defTabSz="514350" rtl="0" eaLnBrk="1" latinLnBrk="0" hangingPunct="1">
                        <a:defRPr sz="1013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057400" algn="l" defTabSz="514350" rtl="0" eaLnBrk="1" latinLnBrk="0" hangingPunct="1">
                        <a:defRPr sz="1013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th-TH" sz="1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ปีงบประมาณ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2564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ปีงบประมาณ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itchFamily="34" charset="0"/>
                          <a:cs typeface="TH Sarabun New" panose="020B0500040200020003" pitchFamily="34" charset="-34"/>
                        </a:rPr>
                        <a:t>2565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ea typeface="Tahoma" pitchFamily="34" charset="0"/>
                        <a:cs typeface="TH Sarabun New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278">
                <a:tc gridSpan="3">
                  <a:txBody>
                    <a:bodyPr/>
                    <a:lstStyle>
                      <a:lvl1pPr marL="0" algn="l" defTabSz="514350" rtl="0" eaLnBrk="1" latinLnBrk="0" hangingPunct="1">
                        <a:defRPr sz="1013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257175" algn="l" defTabSz="514350" rtl="0" eaLnBrk="1" latinLnBrk="0" hangingPunct="1">
                        <a:defRPr sz="1013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514350" algn="l" defTabSz="514350" rtl="0" eaLnBrk="1" latinLnBrk="0" hangingPunct="1">
                        <a:defRPr sz="1013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771525" algn="l" defTabSz="514350" rtl="0" eaLnBrk="1" latinLnBrk="0" hangingPunct="1">
                        <a:defRPr sz="1013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028700" algn="l" defTabSz="514350" rtl="0" eaLnBrk="1" latinLnBrk="0" hangingPunct="1">
                        <a:defRPr sz="1013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285875" algn="l" defTabSz="514350" rtl="0" eaLnBrk="1" latinLnBrk="0" hangingPunct="1">
                        <a:defRPr sz="1013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1543050" algn="l" defTabSz="514350" rtl="0" eaLnBrk="1" latinLnBrk="0" hangingPunct="1">
                        <a:defRPr sz="1013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1800225" algn="l" defTabSz="514350" rtl="0" eaLnBrk="1" latinLnBrk="0" hangingPunct="1">
                        <a:defRPr sz="1013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057400" algn="l" defTabSz="514350" rtl="0" eaLnBrk="1" latinLnBrk="0" hangingPunct="1">
                        <a:defRPr sz="1013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800" b="1" u="none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4.</a:t>
                      </a:r>
                      <a:r>
                        <a:rPr lang="th-TH" sz="1800" b="1" u="none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ค่าบริการควบคุมป้องกันและรักษาผู้ป่วยเบาหวานและความดันโลหิตสูง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800" b="1" u="none" dirty="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46877"/>
                  </a:ext>
                </a:extLst>
              </a:tr>
              <a:tr h="2097963">
                <a:tc gridSpan="2">
                  <a:txBody>
                    <a:bodyPr/>
                    <a:lstStyle>
                      <a:lvl1pPr marL="0" algn="l" defTabSz="514350" rtl="0" eaLnBrk="1" latinLnBrk="0" hangingPunct="1">
                        <a:defRPr sz="1013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257175" algn="l" defTabSz="514350" rtl="0" eaLnBrk="1" latinLnBrk="0" hangingPunct="1">
                        <a:defRPr sz="1013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514350" algn="l" defTabSz="514350" rtl="0" eaLnBrk="1" latinLnBrk="0" hangingPunct="1">
                        <a:defRPr sz="1013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771525" algn="l" defTabSz="514350" rtl="0" eaLnBrk="1" latinLnBrk="0" hangingPunct="1">
                        <a:defRPr sz="1013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028700" algn="l" defTabSz="514350" rtl="0" eaLnBrk="1" latinLnBrk="0" hangingPunct="1">
                        <a:defRPr sz="1013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285875" algn="l" defTabSz="514350" rtl="0" eaLnBrk="1" latinLnBrk="0" hangingPunct="1">
                        <a:defRPr sz="1013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1543050" algn="l" defTabSz="514350" rtl="0" eaLnBrk="1" latinLnBrk="0" hangingPunct="1">
                        <a:defRPr sz="1013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1800225" algn="l" defTabSz="514350" rtl="0" eaLnBrk="1" latinLnBrk="0" hangingPunct="1">
                        <a:defRPr sz="1013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057400" algn="l" defTabSz="514350" rtl="0" eaLnBrk="1" latinLnBrk="0" hangingPunct="1">
                        <a:defRPr sz="1013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u="none" strike="noStrike" kern="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บริการผู้ป่วยเบาหวานชนิดที่ </a:t>
                      </a:r>
                      <a:r>
                        <a:rPr lang="en-US" sz="1800" b="1" u="none" strike="noStrike" kern="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 (T1DM)</a:t>
                      </a:r>
                      <a:endParaRPr lang="th-TH" sz="1800" b="1" u="none" strike="noStrike" kern="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u="none" strike="noStrike" kern="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จ่ายแบบเหมาจ่าย </a:t>
                      </a:r>
                      <a:r>
                        <a:rPr lang="en-US" sz="1800" b="1" u="none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13,636 </a:t>
                      </a:r>
                      <a:r>
                        <a:rPr lang="th-TH" sz="1800" b="1" u="none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บาท/ปี </a:t>
                      </a:r>
                    </a:p>
                    <a:p>
                      <a:r>
                        <a:rPr lang="th-TH" sz="1800" b="1" u="none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หน่วยบริการที่เบิกได้ ต้องผ่านการอบรมจากทางสมาคมโรคเบาหวานฯ 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trike="noStrike" kern="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1. </a:t>
                      </a:r>
                      <a:r>
                        <a:rPr lang="th-TH" sz="1800" b="1" strike="noStrike" kern="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การจ่ายภาพรวมระดับประเทศ </a:t>
                      </a:r>
                      <a:endParaRPr lang="en-US" sz="1800" b="1" strike="noStrike" kern="800" dirty="0">
                        <a:solidFill>
                          <a:srgbClr val="FF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trike="noStrike" kern="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 1.1 </a:t>
                      </a:r>
                      <a:r>
                        <a:rPr lang="th-TH" sz="1800" b="1" strike="noStrike" kern="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บริการผู้ป่วยเบาหวานชนิดที่ </a:t>
                      </a:r>
                      <a:r>
                        <a:rPr lang="en-US" sz="1800" b="1" strike="noStrike" kern="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</a:t>
                      </a:r>
                      <a:r>
                        <a:rPr lang="th-TH" sz="1800" b="1" strike="noStrike" kern="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และ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trike="noStrike" kern="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 1.2 </a:t>
                      </a:r>
                      <a:r>
                        <a:rPr lang="th-TH" sz="1800" b="1" strike="noStrike" kern="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บริการดูแลกรณีหญิงตั้งครรภ์ที่ถูกวินิจฉัยว่าเป็นเบาหวาน (</a:t>
                      </a:r>
                      <a:r>
                        <a:rPr lang="en-US" sz="1800" b="1" strike="noStrike" kern="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GDM</a:t>
                      </a:r>
                      <a:r>
                        <a:rPr lang="th-TH" sz="1800" b="1" strike="noStrike" kern="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) </a:t>
                      </a:r>
                      <a:r>
                        <a:rPr lang="th-TH" sz="1800" b="1" strike="noStrike" kern="800" dirty="0">
                          <a:solidFill>
                            <a:srgbClr val="C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รายการใหม่</a:t>
                      </a:r>
                      <a:r>
                        <a:rPr lang="en-US" sz="1800" b="1" strike="noStrike" kern="800" dirty="0">
                          <a:solidFill>
                            <a:srgbClr val="C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</a:t>
                      </a:r>
                      <a:endParaRPr lang="th-TH" sz="1800" b="1" strike="noStrike" kern="800" dirty="0">
                        <a:solidFill>
                          <a:srgbClr val="C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  <a:p>
                      <a:pPr marL="446088" marR="0" lvl="0" indent="-4460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trike="noStrike" kern="800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2. </a:t>
                      </a:r>
                      <a:r>
                        <a:rPr lang="th-TH" sz="1800" b="1" strike="noStrike" kern="800" baseline="0" dirty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การจ่ายตามเกณฑ์คุณภาพ </a:t>
                      </a:r>
                    </a:p>
                    <a:p>
                      <a:pPr marL="446088" marR="0" lvl="0" indent="-4460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strike="noStrike" kern="80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  </a:t>
                      </a:r>
                      <a:r>
                        <a:rPr lang="en-US" sz="1800" b="1" strike="noStrike" kern="80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2.1 </a:t>
                      </a:r>
                      <a:r>
                        <a:rPr lang="th-TH" sz="1800" b="1" strike="noStrike" kern="80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การคำนวณ </a:t>
                      </a:r>
                      <a:r>
                        <a:rPr lang="en-US" sz="1800" b="1" strike="noStrike" kern="80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Global budget </a:t>
                      </a:r>
                      <a:r>
                        <a:rPr lang="th-TH" sz="1800" b="1" strike="noStrike" kern="80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ระดับเขต ใช้จำนวนผู้ป่วยอย่างเดียว โดยผลจำนวนผู้ป่วย </a:t>
                      </a:r>
                      <a:r>
                        <a:rPr lang="en-US" sz="1800" b="1" strike="noStrike" kern="80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 </a:t>
                      </a:r>
                      <a:r>
                        <a:rPr lang="th-TH" sz="1800" b="1" strike="noStrike" kern="80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เม.ย.</a:t>
                      </a:r>
                      <a:r>
                        <a:rPr lang="en-US" sz="1800" b="1" strike="noStrike" kern="80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63-31 </a:t>
                      </a:r>
                      <a:r>
                        <a:rPr lang="th-TH" sz="1800" b="1" strike="noStrike" kern="80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มี.ค.</a:t>
                      </a:r>
                      <a:r>
                        <a:rPr lang="en-US" sz="1800" b="1" strike="noStrike" kern="80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64</a:t>
                      </a:r>
                    </a:p>
                    <a:p>
                      <a:pPr marL="446088" marR="0" lvl="0" indent="-4460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trike="noStrike" kern="80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  2.2 </a:t>
                      </a:r>
                      <a:r>
                        <a:rPr lang="th-TH" sz="1800" b="1" strike="noStrike" kern="80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การจ่ายผลงานตัวชี้วัด ใช้ผลงาน </a:t>
                      </a:r>
                      <a:r>
                        <a:rPr lang="en-US" sz="1800" b="1" strike="noStrike" kern="80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 </a:t>
                      </a:r>
                      <a:r>
                        <a:rPr lang="th-TH" sz="1800" b="1" strike="noStrike" kern="80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ก.ค.</a:t>
                      </a:r>
                      <a:r>
                        <a:rPr lang="en-US" sz="1800" b="1" strike="noStrike" kern="80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64-30</a:t>
                      </a:r>
                      <a:r>
                        <a:rPr lang="th-TH" sz="1800" b="1" strike="noStrike" kern="80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มิ.ย.</a:t>
                      </a:r>
                      <a:r>
                        <a:rPr lang="en-US" sz="1800" b="1" strike="noStrike" kern="80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65 </a:t>
                      </a:r>
                      <a:r>
                        <a:rPr lang="th-TH" sz="1800" b="1" strike="noStrike" kern="800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(ตามข้อเสนอของเขต)</a:t>
                      </a:r>
                      <a:endParaRPr lang="th-TH" sz="1800" b="1" u="none" dirty="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trike="noStrike" kern="8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1. </a:t>
                      </a:r>
                      <a:r>
                        <a:rPr lang="th-TH" sz="1800" b="1" strike="noStrike" kern="8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การจ่ายภาพรวมระดับประเทศ </a:t>
                      </a:r>
                      <a:endParaRPr lang="en-US" sz="1800" b="1" strike="noStrike" kern="800">
                        <a:solidFill>
                          <a:srgbClr val="FF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trike="noStrike" kern="8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 1.1 </a:t>
                      </a:r>
                      <a:r>
                        <a:rPr lang="th-TH" sz="1800" b="1" strike="noStrike" kern="8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บริการผู้ป่วยเบาหวานชนิดที่ </a:t>
                      </a:r>
                      <a:r>
                        <a:rPr lang="en-US" sz="1800" b="1" strike="noStrike" kern="8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</a:t>
                      </a:r>
                      <a:r>
                        <a:rPr lang="th-TH" sz="1800" b="1" strike="noStrike" kern="8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และ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trike="noStrike" kern="8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 1.2 </a:t>
                      </a:r>
                      <a:r>
                        <a:rPr lang="th-TH" sz="1800" b="1" strike="noStrike" kern="8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บริการดูแลกรณีหญิงตั้งครรภ์ที่ถูกวินิจฉัยว่าเป็นเบาหวาน (</a:t>
                      </a:r>
                      <a:r>
                        <a:rPr lang="en-US" sz="1800" b="1" strike="noStrike" kern="8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GDM</a:t>
                      </a:r>
                      <a:r>
                        <a:rPr lang="th-TH" sz="1800" b="1" strike="noStrike" kern="8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) </a:t>
                      </a:r>
                      <a:r>
                        <a:rPr lang="th-TH" sz="1800" b="1" strike="noStrike" kern="800">
                          <a:solidFill>
                            <a:srgbClr val="C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รายการใหม่</a:t>
                      </a:r>
                      <a:r>
                        <a:rPr lang="en-US" sz="1800" b="1" strike="noStrike" kern="800">
                          <a:solidFill>
                            <a:srgbClr val="C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</a:t>
                      </a:r>
                      <a:endParaRPr lang="th-TH" sz="1800" b="1" strike="noStrike" kern="800">
                        <a:solidFill>
                          <a:srgbClr val="C00000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  <a:p>
                      <a:pPr marL="446088" marR="0" lvl="0" indent="-4460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trike="noStrike" kern="800" baseline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2. </a:t>
                      </a:r>
                      <a:r>
                        <a:rPr lang="th-TH" sz="1800" b="1" strike="noStrike" kern="800" baseline="0">
                          <a:solidFill>
                            <a:srgbClr val="0000CC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การจ่ายตามเกณฑ์คุณภาพ </a:t>
                      </a:r>
                    </a:p>
                    <a:p>
                      <a:pPr marL="446088" marR="0" lvl="0" indent="-4460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strike="noStrike" kern="800" baseline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  </a:t>
                      </a:r>
                      <a:r>
                        <a:rPr lang="en-US" sz="1800" b="1" strike="noStrike" kern="800" baseline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2.1 </a:t>
                      </a:r>
                      <a:r>
                        <a:rPr lang="th-TH" sz="1800" b="1" strike="noStrike" kern="800" baseline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การคำนวณ </a:t>
                      </a:r>
                      <a:r>
                        <a:rPr lang="en-US" sz="1800" b="1" strike="noStrike" kern="800" baseline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Global budget </a:t>
                      </a:r>
                      <a:r>
                        <a:rPr lang="th-TH" sz="1800" b="1" strike="noStrike" kern="800" baseline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ระดับเขต ใช้จำนวนผู้ป่วยอย่างเดียว โดยผลจำนวนผู้ป่วย </a:t>
                      </a:r>
                      <a:r>
                        <a:rPr lang="en-US" sz="1800" b="1" strike="noStrike" kern="800" baseline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 </a:t>
                      </a:r>
                      <a:r>
                        <a:rPr lang="th-TH" sz="1800" b="1" strike="noStrike" kern="800" baseline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เม.ย.</a:t>
                      </a:r>
                      <a:r>
                        <a:rPr lang="en-US" sz="1800" b="1" strike="noStrike" kern="800" baseline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63-31 </a:t>
                      </a:r>
                      <a:r>
                        <a:rPr lang="th-TH" sz="1800" b="1" strike="noStrike" kern="800" baseline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มี.ค.</a:t>
                      </a:r>
                      <a:r>
                        <a:rPr lang="en-US" sz="1800" b="1" strike="noStrike" kern="800" baseline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64</a:t>
                      </a:r>
                    </a:p>
                    <a:p>
                      <a:pPr marL="446088" marR="0" lvl="0" indent="-4460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trike="noStrike" kern="800" baseline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  2.2 </a:t>
                      </a:r>
                      <a:r>
                        <a:rPr lang="th-TH" sz="1800" b="1" strike="noStrike" kern="800" baseline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การจ่ายผลงานตัวชี้วัด ใช้ผลงาน </a:t>
                      </a:r>
                      <a:r>
                        <a:rPr lang="en-US" sz="1800" b="1" strike="noStrike" kern="800" baseline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 </a:t>
                      </a:r>
                      <a:r>
                        <a:rPr lang="th-TH" sz="1800" b="1" strike="noStrike" kern="800" baseline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ก.ค.</a:t>
                      </a:r>
                      <a:r>
                        <a:rPr lang="en-US" sz="1800" b="1" strike="noStrike" kern="800" baseline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64-30</a:t>
                      </a:r>
                      <a:r>
                        <a:rPr lang="th-TH" sz="1800" b="1" strike="noStrike" kern="800" baseline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มิ.ย.</a:t>
                      </a:r>
                      <a:r>
                        <a:rPr lang="en-US" sz="1800" b="1" strike="noStrike" kern="800" baseline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65 </a:t>
                      </a:r>
                      <a:r>
                        <a:rPr lang="th-TH" sz="1800" b="1" strike="noStrike" kern="800" baseline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(ตามข้อเสนอของเขต)</a:t>
                      </a:r>
                      <a:endParaRPr lang="th-TH" sz="1800" b="1" u="none" dirty="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810">
                <a:tc gridSpan="2">
                  <a:txBody>
                    <a:bodyPr/>
                    <a:lstStyle>
                      <a:lvl1pPr marL="0" algn="l" defTabSz="514350" rtl="0" eaLnBrk="1" latinLnBrk="0" hangingPunct="1">
                        <a:defRPr sz="1013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257175" algn="l" defTabSz="514350" rtl="0" eaLnBrk="1" latinLnBrk="0" hangingPunct="1">
                        <a:defRPr sz="1013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514350" algn="l" defTabSz="514350" rtl="0" eaLnBrk="1" latinLnBrk="0" hangingPunct="1">
                        <a:defRPr sz="1013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771525" algn="l" defTabSz="514350" rtl="0" eaLnBrk="1" latinLnBrk="0" hangingPunct="1">
                        <a:defRPr sz="1013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028700" algn="l" defTabSz="514350" rtl="0" eaLnBrk="1" latinLnBrk="0" hangingPunct="1">
                        <a:defRPr sz="1013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285875" algn="l" defTabSz="514350" rtl="0" eaLnBrk="1" latinLnBrk="0" hangingPunct="1">
                        <a:defRPr sz="1013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1543050" algn="l" defTabSz="514350" rtl="0" eaLnBrk="1" latinLnBrk="0" hangingPunct="1">
                        <a:defRPr sz="1013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1800225" algn="l" defTabSz="514350" rtl="0" eaLnBrk="1" latinLnBrk="0" hangingPunct="1">
                        <a:defRPr sz="1013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057400" algn="l" defTabSz="514350" rtl="0" eaLnBrk="1" latinLnBrk="0" hangingPunct="1">
                        <a:defRPr sz="1013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5.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การจ่ายตามเกณฑ์คุณภาพผลงาน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บูรณาการจ่าย โดยเอาวงเงินไปรวมกับการจ่ายตามเกณฑ์คุณภาพ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DM/HT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บูรณาการจ่าย โดยเอาวงเงินไปรวมกับการจ่ายตามเกณฑ์คุณภาพ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DM/HT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7565657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F20835-BDA4-4F53-B132-E8B86FAC8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17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8369572-0AE0-4466-9FF9-CC4C42F29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205853"/>
              </p:ext>
            </p:extLst>
          </p:nvPr>
        </p:nvGraphicFramePr>
        <p:xfrm>
          <a:off x="173685" y="762000"/>
          <a:ext cx="8796629" cy="41376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102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4458">
                  <a:extLst>
                    <a:ext uri="{9D8B030D-6E8A-4147-A177-3AD203B41FA5}">
                      <a16:colId xmlns:a16="http://schemas.microsoft.com/office/drawing/2014/main" val="2245250768"/>
                    </a:ext>
                  </a:extLst>
                </a:gridCol>
              </a:tblGrid>
              <a:tr h="270643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ปีงบประมาณ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2564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ปีงบประมาณ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2565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96">
                <a:tc gridSpan="2"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6.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บริการแพทย์แผนไทยและการแพทย์ทางเลือก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565657"/>
                  </a:ext>
                </a:extLst>
              </a:tr>
              <a:tr h="1102592"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จ่ายตามผลงานบริการแพทย์แผนไทย (นวด ประคบ นวดและประคบ อบสมุนไพร มารดาหลังคลอด และยาสมุนไพร) เป็นแบบ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Fee schedule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16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1.จ่ายให้หน่วยบริการในระบบหลักประกันสุขภาพแห่งชาติ ที่ผ่านเกณฑ์การขึ้นทะเบียนการจัดบริการการแพทย์แผนไทย ประกอบด้วย หน่วยบริการประจำ หน่วยบริการปฐมภูมิที่มีการจัดบริการการแพทย์แผนไทย หรือหน่วยบริการร่วมให้บริการด้านแพทย์แผนไทย ในปีงบประมาณ 2565 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2. </a:t>
                      </a:r>
                      <a:r>
                        <a:rPr lang="th-TH" sz="16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จ่ายแบบเหมาจ่าย ตามจำนวนผลงานบริการการแพทย์แผนไทย โดยเป็นผลงานบริการตั้งแต่ตุลาคม 2563 - กันยายน 2564 หรือที่เป็นปัจจุบัน 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957931"/>
                  </a:ext>
                </a:extLst>
              </a:tr>
              <a:tr h="302267">
                <a:tc gridSpan="2"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80135" algn="l"/>
                        </a:tabLst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7.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ค่าเสื่อม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918372"/>
                  </a:ext>
                </a:extLst>
              </a:tr>
              <a:tr h="302018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80135" algn="l"/>
                        </a:tabLst>
                        <a:defRPr/>
                      </a:pP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อปสข.เป็นผู้อนุมัติแผนรายการค่าเสื่อมฯ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80135" algn="l"/>
                        </a:tabLst>
                        <a:defRPr/>
                      </a:pPr>
                      <a:r>
                        <a:rPr lang="th-TH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สปสช.เขต เป็น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ผู้อนุมัติแผนรายการค่าเสื่อมฯ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476896"/>
                  </a:ext>
                </a:extLst>
              </a:tr>
              <a:tr h="302018">
                <a:tc gridSpan="2"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80135" algn="l"/>
                        </a:tabLst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8.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การปรับเกลี่ยรายรับเงิน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Basic payment 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หน่วยบริการสังกัด สป.สธ.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660981"/>
                  </a:ext>
                </a:extLst>
              </a:tr>
              <a:tr h="302018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80135" algn="l"/>
                        </a:tabLst>
                        <a:defRPr/>
                      </a:pP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ผ่านความเห็นชอบจาก อปสข.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ahoma" panose="020B060403050404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80135" algn="l"/>
                        </a:tabLst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1.</a:t>
                      </a:r>
                      <a:r>
                        <a:rPr lang="th-TH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ผ่านความเห็นชอบจาก 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5x5 </a:t>
                      </a:r>
                      <a:r>
                        <a:rPr lang="th-TH" sz="1600" b="1" baseline="0" dirty="0">
                          <a:solidFill>
                            <a:srgbClr val="C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(ยกเว้น 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PPnon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UC </a:t>
                      </a:r>
                      <a:r>
                        <a:rPr lang="th-TH" sz="1600" b="1" baseline="0" dirty="0">
                          <a:solidFill>
                            <a:srgbClr val="C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ผ่านความเห็นชอบจาก อปสข)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</a:t>
                      </a: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80135" algn="l"/>
                        </a:tabLst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2.</a:t>
                      </a:r>
                      <a:r>
                        <a:rPr lang="th-TH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การปรับเกลี่ย</a:t>
                      </a: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80135" algn="l"/>
                        </a:tabLst>
                        <a:defRPr/>
                      </a:pPr>
                      <a:r>
                        <a:rPr lang="th-TH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      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2.1 </a:t>
                      </a:r>
                      <a:r>
                        <a:rPr lang="th-TH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เขตสุขภาพนำร่อง ได้แก่ เขต 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1,4,9,12 </a:t>
                      </a:r>
                      <a:r>
                        <a:rPr lang="th-TH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ปรับเกลี่ย 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Step/K </a:t>
                      </a:r>
                      <a:r>
                        <a:rPr lang="th-TH" sz="1600" b="1" baseline="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ahoma" panose="020B0604030504040204" pitchFamily="34" charset="0"/>
                          <a:cs typeface="TH Sarabun New" panose="020B0500040200020003" pitchFamily="34" charset="-34"/>
                        </a:rPr>
                        <a:t>ยอดประกันรายรับขั้นต่ำ</a:t>
                      </a:r>
                      <a:r>
                        <a:rPr lang="th-TH" sz="16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ให้สามารถประกันรายรับได้ไม่น้อยกว่าร้อยละ 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87</a:t>
                      </a:r>
                      <a:r>
                        <a:rPr lang="th-TH" sz="16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ของรายรับภาพรวมขั้นต่ำ ปีงบประมาณ 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64</a:t>
                      </a: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80135" algn="l"/>
                        </a:tabLst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  2.2 </a:t>
                      </a:r>
                      <a:r>
                        <a:rPr lang="th-TH" sz="16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เขตอื่นๆ ปรับเกลี่ยค่า 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K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972433"/>
                  </a:ext>
                </a:extLst>
              </a:tr>
            </a:tbl>
          </a:graphicData>
        </a:graphic>
      </p:graphicFrame>
      <p:sp>
        <p:nvSpPr>
          <p:cNvPr id="8" name="Title 2">
            <a:extLst>
              <a:ext uri="{FF2B5EF4-FFF2-40B4-BE49-F238E27FC236}">
                <a16:creationId xmlns:a16="http://schemas.microsoft.com/office/drawing/2014/main" id="{9CE23103-1C6C-4ED7-86FE-260092916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23478"/>
            <a:ext cx="7560840" cy="449437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/>
            <a:r>
              <a:rPr lang="th-TH" sz="24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หลักเกณฑ์การดำเนินงาน/บริหารจัดการกองทุน ที่เปลี่ยนแปลง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62243F3-0A48-4AE5-83DC-3FB338EBD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2839"/>
      </p:ext>
    </p:extLst>
  </p:cSld>
  <p:clrMapOvr>
    <a:masterClrMapping/>
  </p:clrMapOvr>
</p:sld>
</file>

<file path=ppt/theme/theme1.xml><?xml version="1.0" encoding="utf-8"?>
<a:theme xmlns:a="http://schemas.openxmlformats.org/drawingml/2006/main" name="5_Oriel">
  <a:themeElements>
    <a:clrScheme name="5_Oriel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033CC"/>
      </a:accent1>
      <a:accent2>
        <a:srgbClr val="4775FF"/>
      </a:accent2>
      <a:accent3>
        <a:srgbClr val="FFFFFF"/>
      </a:accent3>
      <a:accent4>
        <a:srgbClr val="000000"/>
      </a:accent4>
      <a:accent5>
        <a:srgbClr val="AAADE2"/>
      </a:accent5>
      <a:accent6>
        <a:srgbClr val="3F69E7"/>
      </a:accent6>
      <a:hlink>
        <a:srgbClr val="E2D700"/>
      </a:hlink>
      <a:folHlink>
        <a:srgbClr val="85DFD0"/>
      </a:folHlink>
    </a:clrScheme>
    <a:fontScheme name="5_Oriel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Oriel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033CC"/>
        </a:accent1>
        <a:accent2>
          <a:srgbClr val="4775FF"/>
        </a:accent2>
        <a:accent3>
          <a:srgbClr val="FFFFFF"/>
        </a:accent3>
        <a:accent4>
          <a:srgbClr val="000000"/>
        </a:accent4>
        <a:accent5>
          <a:srgbClr val="AAADE2"/>
        </a:accent5>
        <a:accent6>
          <a:srgbClr val="3F69E7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Oriel">
  <a:themeElements>
    <a:clrScheme name="5_Oriel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033CC"/>
      </a:accent1>
      <a:accent2>
        <a:srgbClr val="4775FF"/>
      </a:accent2>
      <a:accent3>
        <a:srgbClr val="FFFFFF"/>
      </a:accent3>
      <a:accent4>
        <a:srgbClr val="000000"/>
      </a:accent4>
      <a:accent5>
        <a:srgbClr val="AAADE2"/>
      </a:accent5>
      <a:accent6>
        <a:srgbClr val="3F69E7"/>
      </a:accent6>
      <a:hlink>
        <a:srgbClr val="E2D700"/>
      </a:hlink>
      <a:folHlink>
        <a:srgbClr val="85DFD0"/>
      </a:folHlink>
    </a:clrScheme>
    <a:fontScheme name="5_Oriel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Oriel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033CC"/>
        </a:accent1>
        <a:accent2>
          <a:srgbClr val="4775FF"/>
        </a:accent2>
        <a:accent3>
          <a:srgbClr val="FFFFFF"/>
        </a:accent3>
        <a:accent4>
          <a:srgbClr val="000000"/>
        </a:accent4>
        <a:accent5>
          <a:srgbClr val="AAADE2"/>
        </a:accent5>
        <a:accent6>
          <a:srgbClr val="3F69E7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Custom 19">
      <a:dk1>
        <a:sysClr val="windowText" lastClr="000000"/>
      </a:dk1>
      <a:lt1>
        <a:sysClr val="window" lastClr="FFFFFF"/>
      </a:lt1>
      <a:dk2>
        <a:srgbClr val="632E62"/>
      </a:dk2>
      <a:lt2>
        <a:srgbClr val="FFFFFF"/>
      </a:lt2>
      <a:accent1>
        <a:srgbClr val="92278F"/>
      </a:accent1>
      <a:accent2>
        <a:srgbClr val="FFFFFF"/>
      </a:accent2>
      <a:accent3>
        <a:srgbClr val="FFFFFF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xt_and_Picture_Fade_on_Path_Themed.potx" id="{5FA225B1-9DB7-4E7A-BEDA-2F16819FB22A}" vid="{6D0C3340-F1D4-4E44-988D-AE99DD9A48B6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128046</TotalTime>
  <Words>2423</Words>
  <Application>Microsoft Office PowerPoint</Application>
  <PresentationFormat>On-screen Show (16:9)</PresentationFormat>
  <Paragraphs>247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Arial</vt:lpstr>
      <vt:lpstr>Calibri</vt:lpstr>
      <vt:lpstr>Calibri Light</vt:lpstr>
      <vt:lpstr>Tahoma</vt:lpstr>
      <vt:lpstr>TH Sarabun New</vt:lpstr>
      <vt:lpstr>TH SarabunPSK</vt:lpstr>
      <vt:lpstr>Wingdings</vt:lpstr>
      <vt:lpstr>Wingdings 2</vt:lpstr>
      <vt:lpstr>5_Oriel</vt:lpstr>
      <vt:lpstr>6_Oriel</vt:lpstr>
      <vt:lpstr>Office Theme</vt:lpstr>
      <vt:lpstr>1_Office Theme</vt:lpstr>
      <vt:lpstr>Acrobat Document</vt:lpstr>
      <vt:lpstr>PowerPoint Presentation</vt:lpstr>
      <vt:lpstr>PowerPoint Presentation</vt:lpstr>
      <vt:lpstr>PowerPoint Presentation</vt:lpstr>
      <vt:lpstr>หลักเกณฑ์การดำเนินงาน/บริหารจัดการกองทุน ที่เปลี่ยนแปลง</vt:lpstr>
      <vt:lpstr>หลักเกณฑ์การดำเนินงาน/บริหารจัดการกองทุน ที่เปลี่ยนแปลง</vt:lpstr>
      <vt:lpstr>หลักเกณฑ์การดำเนินงาน/บริหารจัดการกองทุน ที่เปลี่ยนแปลง</vt:lpstr>
      <vt:lpstr>หลักเกณฑ์การดำเนินงาน/บริหารจัดการกองทุน ที่เปลี่ยนแปลง</vt:lpstr>
      <vt:lpstr>หลักเกณฑ์การดำเนินงาน/บริหารจัดการกองทุน ที่เปลี่ยนแปลง</vt:lpstr>
      <vt:lpstr>หลักเกณฑ์การดำเนินงาน/บริหารจัดการกองทุน ที่เปลี่ยนแปลง</vt:lpstr>
      <vt:lpstr>หลักเกณฑ์การดำเนินงาน/บริหารจัดการกองทุน ที่เปลี่ยนแปลง</vt:lpstr>
      <vt:lpstr>หลักเกณฑ์การดำเนินงานที่เปลี่ยนแปลง- บริการสร้างเสริมสุขภาพป้องกันโรค</vt:lpstr>
      <vt:lpstr>หลักเกณฑ์การดำเนินงานที่เปลี่ยนแปลง- บริการผู้ติดเชื้อเอชไอวีและผู้ป่วยเอดส์</vt:lpstr>
      <vt:lpstr>หลักเกณฑ์การดำเนินงานที่เปลี่ยนแปลง- บริการดูแลผู้ป่วยวัณโรค</vt:lpstr>
      <vt:lpstr>หลักเกณฑ์การดำเนินงาน/บริหารจัดการกองทุน ที่เปลี่ยนแปลง</vt:lpstr>
      <vt:lpstr>บริการผู้ป่วยโรคไตวายเรื้อรัง (Renal Replacement Therapy)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</dc:creator>
  <cp:lastModifiedBy>chattika maeprasart</cp:lastModifiedBy>
  <cp:revision>1923</cp:revision>
  <cp:lastPrinted>2021-09-19T16:20:28Z</cp:lastPrinted>
  <dcterms:created xsi:type="dcterms:W3CDTF">2014-05-29T01:33:55Z</dcterms:created>
  <dcterms:modified xsi:type="dcterms:W3CDTF">2021-09-19T16:26:52Z</dcterms:modified>
</cp:coreProperties>
</file>